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5435600" cy="7607300"/>
  <p:notesSz cx="5435600" cy="7607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EAB22F1-7824-47D7-A160-765E10D98FD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96" d="100"/>
          <a:sy n="96" d="100"/>
        </p:scale>
        <p:origin x="313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719" y="2358263"/>
            <a:ext cx="4620799" cy="15975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15435" y="4260092"/>
            <a:ext cx="3805364" cy="1901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8/6/2021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396"/>
            <a:fld id="{81D60167-4931-47E6-BA6A-407CBD079E47}" type="slidenum">
              <a:rPr lang="ru-RU" sz="1100" b="1" spc="35" smtClean="0">
                <a:solidFill>
                  <a:srgbClr val="253A78"/>
                </a:solidFill>
                <a:latin typeface="Arial"/>
                <a:cs typeface="Arial"/>
              </a:rPr>
              <a:pPr marL="25396"/>
              <a:t>‹#›</a:t>
            </a:fld>
            <a:endParaRPr lang="ru-RU" sz="11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8/6/2021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396"/>
            <a:fld id="{81D60167-4931-47E6-BA6A-407CBD079E47}" type="slidenum">
              <a:rPr lang="ru-RU" sz="1100" b="1" spc="35" smtClean="0">
                <a:solidFill>
                  <a:srgbClr val="253A78"/>
                </a:solidFill>
                <a:latin typeface="Arial"/>
                <a:cs typeface="Arial"/>
              </a:rPr>
              <a:pPr marL="25396"/>
              <a:t>‹#›</a:t>
            </a:fld>
            <a:endParaRPr lang="ru-RU" sz="11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71811" y="1749679"/>
            <a:ext cx="2364762" cy="50208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99660" y="1749679"/>
            <a:ext cx="2364762" cy="50208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8/6/2021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396"/>
            <a:fld id="{81D60167-4931-47E6-BA6A-407CBD079E47}" type="slidenum">
              <a:rPr lang="ru-RU" sz="1100" b="1" spc="35" smtClean="0">
                <a:solidFill>
                  <a:srgbClr val="253A78"/>
                </a:solidFill>
                <a:latin typeface="Arial"/>
                <a:cs typeface="Arial"/>
              </a:rPr>
              <a:pPr marL="25396"/>
              <a:t>‹#›</a:t>
            </a:fld>
            <a:endParaRPr lang="ru-RU" sz="11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8/6/2021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396"/>
            <a:fld id="{81D60167-4931-47E6-BA6A-407CBD079E47}" type="slidenum">
              <a:rPr lang="ru-RU" sz="1100" b="1" spc="35" smtClean="0">
                <a:solidFill>
                  <a:srgbClr val="253A78"/>
                </a:solidFill>
                <a:latin typeface="Arial"/>
                <a:cs typeface="Arial"/>
              </a:rPr>
              <a:pPr marL="25396"/>
              <a:t>‹#›</a:t>
            </a:fld>
            <a:endParaRPr lang="ru-RU" sz="11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8/6/2021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396"/>
            <a:fld id="{81D60167-4931-47E6-BA6A-407CBD079E47}" type="slidenum">
              <a:rPr lang="ru-RU" sz="1100" b="1" spc="35" smtClean="0">
                <a:solidFill>
                  <a:srgbClr val="253A78"/>
                </a:solidFill>
                <a:latin typeface="Arial"/>
                <a:cs typeface="Arial"/>
              </a:rPr>
              <a:pPr marL="25396"/>
              <a:t>‹#›</a:t>
            </a:fld>
            <a:endParaRPr lang="ru-RU" sz="11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811" y="304295"/>
            <a:ext cx="4892611" cy="121716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1811" y="1749679"/>
            <a:ext cx="4892611" cy="50208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48321" y="7074793"/>
            <a:ext cx="1739595" cy="3803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1811" y="7074793"/>
            <a:ext cx="1250334" cy="3803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8/6/2021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623948" y="6979469"/>
            <a:ext cx="187985" cy="181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396"/>
            <a:fld id="{81D60167-4931-47E6-BA6A-407CBD079E47}" type="slidenum">
              <a:rPr lang="ru-RU" sz="1100" b="1" spc="35" smtClean="0">
                <a:solidFill>
                  <a:srgbClr val="253A78"/>
                </a:solidFill>
                <a:latin typeface="Arial"/>
                <a:cs typeface="Arial"/>
              </a:rPr>
              <a:pPr marL="25396"/>
              <a:t>‹#›</a:t>
            </a:fld>
            <a:endParaRPr lang="ru-RU" sz="11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26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7" indent="-228567" algn="l" defTabSz="91426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7" algn="l" defTabSz="914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7" algn="l" defTabSz="914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7" algn="l" defTabSz="914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0" indent="-228567" algn="l" defTabSz="914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4" indent="-228567" algn="l" defTabSz="914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67" indent="-228567" algn="l" defTabSz="914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0" indent="-228567" algn="l" defTabSz="914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4" indent="-228567" algn="l" defTabSz="914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6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jpg"/><Relationship Id="rId7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4072" y="2803851"/>
            <a:ext cx="811923" cy="2825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2883" y="0"/>
            <a:ext cx="3343109" cy="6169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1370" y="1162490"/>
            <a:ext cx="1274622" cy="3040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5901" y="2782337"/>
            <a:ext cx="3744595" cy="1724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3490" marR="862839">
              <a:lnSpc>
                <a:spcPts val="126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акими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до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ументами 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ре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ли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-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оциальный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т?</a:t>
            </a:r>
            <a:endParaRPr sz="1100">
              <a:latin typeface="Hypatia Sans Pro Black"/>
              <a:cs typeface="Hypatia Sans Pro Black"/>
            </a:endParaRPr>
          </a:p>
          <a:p>
            <a:pPr>
              <a:lnSpc>
                <a:spcPts val="850"/>
              </a:lnSpc>
              <a:spcBef>
                <a:spcPts val="6"/>
              </a:spcBef>
            </a:pPr>
            <a:endParaRPr sz="850"/>
          </a:p>
          <a:p>
            <a:pPr marL="12698" marR="68570">
              <a:lnSpc>
                <a:spcPts val="1260"/>
              </a:lnSpc>
            </a:pPr>
            <a:r>
              <a:rPr sz="1100" spc="140" dirty="0">
                <a:latin typeface="Arial"/>
                <a:cs typeface="Arial"/>
              </a:rPr>
              <a:t>Ф</a:t>
            </a:r>
            <a:r>
              <a:rPr sz="1100" spc="70" dirty="0">
                <a:latin typeface="Arial"/>
                <a:cs typeface="Arial"/>
              </a:rPr>
              <a:t>З-№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1</a:t>
            </a:r>
            <a:r>
              <a:rPr sz="1100" spc="-120" dirty="0">
                <a:latin typeface="Arial"/>
                <a:cs typeface="Arial"/>
              </a:rPr>
              <a:t>7</a:t>
            </a:r>
            <a:r>
              <a:rPr sz="1100" spc="85" dirty="0">
                <a:latin typeface="Arial"/>
                <a:cs typeface="Arial"/>
              </a:rPr>
              <a:t>8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1</a:t>
            </a:r>
            <a:r>
              <a:rPr sz="1100" spc="-155" dirty="0">
                <a:latin typeface="Arial"/>
                <a:cs typeface="Arial"/>
              </a:rPr>
              <a:t>7</a:t>
            </a:r>
            <a:r>
              <a:rPr sz="1100" spc="-90" dirty="0">
                <a:latin typeface="Arial"/>
                <a:cs typeface="Arial"/>
              </a:rPr>
              <a:t>.</a:t>
            </a:r>
            <a:r>
              <a:rPr sz="1100" spc="105" dirty="0">
                <a:latin typeface="Arial"/>
                <a:cs typeface="Arial"/>
              </a:rPr>
              <a:t>0</a:t>
            </a:r>
            <a:r>
              <a:rPr sz="1100" spc="-30" dirty="0">
                <a:latin typeface="Arial"/>
                <a:cs typeface="Arial"/>
              </a:rPr>
              <a:t>7</a:t>
            </a:r>
            <a:r>
              <a:rPr sz="1100" spc="-90" dirty="0">
                <a:latin typeface="Arial"/>
                <a:cs typeface="Arial"/>
              </a:rPr>
              <a:t>.</a:t>
            </a:r>
            <a:r>
              <a:rPr sz="1100" spc="-15" dirty="0">
                <a:latin typeface="Arial"/>
                <a:cs typeface="Arial"/>
              </a:rPr>
              <a:t>1999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г</a:t>
            </a:r>
            <a:r>
              <a:rPr sz="1100" spc="-75" dirty="0">
                <a:latin typeface="Arial"/>
                <a:cs typeface="Arial"/>
              </a:rPr>
              <a:t>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«О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г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80" dirty="0">
                <a:latin typeface="Arial"/>
                <a:cs typeface="Arial"/>
              </a:rPr>
              <a:t>дар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твенной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10" dirty="0">
                <a:latin typeface="Arial"/>
                <a:cs typeface="Arial"/>
              </a:rPr>
              <a:t>оци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помощи</a:t>
            </a:r>
            <a:r>
              <a:rPr sz="1100" spc="60" dirty="0">
                <a:latin typeface="Arial"/>
                <a:cs typeface="Arial"/>
              </a:rPr>
              <a:t>»</a:t>
            </a:r>
            <a:r>
              <a:rPr sz="1100" spc="-7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698" marR="12698">
              <a:lnSpc>
                <a:spcPts val="1270"/>
              </a:lnSpc>
            </a:pPr>
            <a:r>
              <a:rPr sz="1100" spc="105" dirty="0">
                <a:latin typeface="Arial"/>
                <a:cs typeface="Arial"/>
              </a:rPr>
              <a:t>Прил</a:t>
            </a:r>
            <a:r>
              <a:rPr sz="1100" spc="70" dirty="0">
                <a:latin typeface="Arial"/>
                <a:cs typeface="Arial"/>
              </a:rPr>
              <a:t>о</a:t>
            </a:r>
            <a:r>
              <a:rPr sz="1100" spc="140" dirty="0">
                <a:latin typeface="Arial"/>
                <a:cs typeface="Arial"/>
              </a:rPr>
              <a:t>ж</a:t>
            </a:r>
            <a:r>
              <a:rPr sz="1100" spc="95" dirty="0">
                <a:latin typeface="Arial"/>
                <a:cs typeface="Arial"/>
              </a:rPr>
              <a:t>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№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8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(6)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0" dirty="0">
                <a:latin typeface="Arial"/>
                <a:cs typeface="Arial"/>
              </a:rPr>
              <a:t>к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г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80" dirty="0">
                <a:latin typeface="Arial"/>
                <a:cs typeface="Arial"/>
              </a:rPr>
              <a:t>дар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твенной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прог</a:t>
            </a:r>
            <a:r>
              <a:rPr sz="1100" spc="12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ам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105" dirty="0">
                <a:latin typeface="Arial"/>
                <a:cs typeface="Arial"/>
              </a:rPr>
              <a:t>ации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«</a:t>
            </a:r>
            <a:r>
              <a:rPr sz="1100" spc="-9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оциальная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65" dirty="0">
                <a:latin typeface="Arial"/>
                <a:cs typeface="Arial"/>
              </a:rPr>
              <a:t>р</a:t>
            </a:r>
            <a:r>
              <a:rPr sz="1100" spc="195" dirty="0">
                <a:latin typeface="Arial"/>
                <a:cs typeface="Arial"/>
              </a:rPr>
              <a:t>ж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55" dirty="0">
                <a:latin typeface="Arial"/>
                <a:cs typeface="Arial"/>
              </a:rPr>
              <a:t>аждан</a:t>
            </a:r>
            <a:r>
              <a:rPr sz="1100" spc="45" dirty="0">
                <a:latin typeface="Arial"/>
                <a:cs typeface="Arial"/>
              </a:rPr>
              <a:t>»</a:t>
            </a:r>
            <a:r>
              <a:rPr sz="1100" spc="-7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70" dirty="0">
                <a:latin typeface="Arial"/>
                <a:cs typeface="Arial"/>
              </a:rPr>
              <a:t>тве</a:t>
            </a:r>
            <a:r>
              <a:rPr sz="1100" spc="50" dirty="0">
                <a:latin typeface="Arial"/>
                <a:cs typeface="Arial"/>
              </a:rPr>
              <a:t>р</a:t>
            </a:r>
            <a:r>
              <a:rPr sz="1100" spc="110" dirty="0">
                <a:latin typeface="Arial"/>
                <a:cs typeface="Arial"/>
              </a:rPr>
              <a:t>жденной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По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тановлением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П</a:t>
            </a:r>
            <a:r>
              <a:rPr sz="1100" spc="10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ави</a:t>
            </a:r>
            <a:r>
              <a:rPr sz="1100" spc="2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ель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35" dirty="0">
                <a:latin typeface="Arial"/>
                <a:cs typeface="Arial"/>
              </a:rPr>
              <a:t>тва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РФ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15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апр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60" dirty="0">
                <a:latin typeface="Arial"/>
                <a:cs typeface="Arial"/>
              </a:rPr>
              <a:t>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2</a:t>
            </a:r>
            <a:r>
              <a:rPr sz="1100" spc="110" dirty="0">
                <a:latin typeface="Arial"/>
                <a:cs typeface="Arial"/>
              </a:rPr>
              <a:t>0</a:t>
            </a:r>
            <a:r>
              <a:rPr sz="1100" spc="-55" dirty="0">
                <a:latin typeface="Arial"/>
                <a:cs typeface="Arial"/>
              </a:rPr>
              <a:t>14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г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да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№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29</a:t>
            </a:r>
            <a:r>
              <a:rPr sz="1100" spc="50" dirty="0">
                <a:latin typeface="Arial"/>
                <a:cs typeface="Arial"/>
              </a:rPr>
              <a:t>6</a:t>
            </a:r>
            <a:r>
              <a:rPr sz="1100" spc="-75" dirty="0">
                <a:latin typeface="Arial"/>
                <a:cs typeface="Arial"/>
              </a:rPr>
              <a:t>. </a:t>
            </a:r>
            <a:r>
              <a:rPr sz="1100" spc="95" dirty="0">
                <a:latin typeface="Arial"/>
                <a:cs typeface="Arial"/>
              </a:rPr>
              <a:t>Нормативн</a:t>
            </a:r>
            <a:r>
              <a:rPr sz="1100" spc="100" dirty="0">
                <a:latin typeface="Arial"/>
                <a:cs typeface="Arial"/>
              </a:rPr>
              <a:t>о-п</a:t>
            </a:r>
            <a:r>
              <a:rPr sz="1100" spc="120" dirty="0">
                <a:latin typeface="Arial"/>
                <a:cs typeface="Arial"/>
              </a:rPr>
              <a:t>р</a:t>
            </a:r>
            <a:r>
              <a:rPr sz="1100" spc="60" dirty="0">
                <a:latin typeface="Arial"/>
                <a:cs typeface="Arial"/>
              </a:rPr>
              <a:t>авовая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55" dirty="0">
                <a:latin typeface="Arial"/>
                <a:cs typeface="Arial"/>
              </a:rPr>
              <a:t>за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75" dirty="0">
                <a:latin typeface="Arial"/>
                <a:cs typeface="Arial"/>
              </a:rPr>
              <a:t>ъе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80" dirty="0">
                <a:latin typeface="Arial"/>
                <a:cs typeface="Arial"/>
              </a:rPr>
              <a:t>ов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70" dirty="0">
                <a:latin typeface="Arial"/>
                <a:cs typeface="Arial"/>
              </a:rPr>
              <a:t>ации.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8" y="4087770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7357" y="4836535"/>
            <a:ext cx="2232660" cy="331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7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овы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ловия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заключения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001" y="5410895"/>
            <a:ext cx="3898900" cy="824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spc="-30" dirty="0">
                <a:latin typeface="Arial"/>
                <a:cs typeface="Arial"/>
              </a:rPr>
              <a:t>У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ловие</a:t>
            </a:r>
            <a:r>
              <a:rPr sz="1100" spc="105" dirty="0">
                <a:latin typeface="Arial"/>
                <a:cs typeface="Arial"/>
              </a:rPr>
              <a:t>м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заключени</a:t>
            </a:r>
            <a:r>
              <a:rPr sz="1100" spc="85" dirty="0">
                <a:latin typeface="Arial"/>
                <a:cs typeface="Arial"/>
              </a:rPr>
              <a:t>я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оциально</a:t>
            </a:r>
            <a:r>
              <a:rPr sz="1100" spc="2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75" dirty="0">
                <a:latin typeface="Arial"/>
                <a:cs typeface="Arial"/>
              </a:rPr>
              <a:t>онтр</a:t>
            </a:r>
            <a:r>
              <a:rPr sz="1100" spc="85" dirty="0">
                <a:latin typeface="Arial"/>
                <a:cs typeface="Arial"/>
              </a:rPr>
              <a:t>а</a:t>
            </a:r>
            <a:r>
              <a:rPr sz="1100" spc="55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та</a:t>
            </a:r>
            <a:endParaRPr sz="1100" dirty="0">
              <a:latin typeface="Arial"/>
              <a:cs typeface="Arial"/>
            </a:endParaRPr>
          </a:p>
          <a:p>
            <a:pPr marL="12698" marR="12698">
              <a:lnSpc>
                <a:spcPts val="1270"/>
              </a:lnSpc>
              <a:spcBef>
                <a:spcPts val="25"/>
              </a:spcBef>
            </a:pP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гр</a:t>
            </a:r>
            <a:r>
              <a:rPr sz="1100" spc="70" dirty="0">
                <a:latin typeface="Arial"/>
                <a:cs typeface="Arial"/>
              </a:rPr>
              <a:t>ажданам</a:t>
            </a:r>
            <a:r>
              <a:rPr sz="1100" spc="75" dirty="0">
                <a:latin typeface="Arial"/>
                <a:cs typeface="Arial"/>
              </a:rPr>
              <a:t>и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явля</a:t>
            </a:r>
            <a:r>
              <a:rPr sz="1100" spc="25" dirty="0">
                <a:latin typeface="Arial"/>
                <a:cs typeface="Arial"/>
              </a:rPr>
              <a:t>е</a:t>
            </a:r>
            <a:r>
              <a:rPr sz="1100" spc="-25" dirty="0">
                <a:latin typeface="Arial"/>
                <a:cs typeface="Arial"/>
              </a:rPr>
              <a:t>т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наличи</a:t>
            </a:r>
            <a:r>
              <a:rPr sz="1100" spc="90" dirty="0">
                <a:latin typeface="Arial"/>
                <a:cs typeface="Arial"/>
              </a:rPr>
              <a:t>е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ни</a:t>
            </a:r>
            <a:r>
              <a:rPr sz="1100" spc="90" dirty="0">
                <a:latin typeface="Arial"/>
                <a:cs typeface="Arial"/>
              </a:rPr>
              <a:t>х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п</a:t>
            </a:r>
            <a:r>
              <a:rPr sz="1100" spc="114" dirty="0">
                <a:latin typeface="Arial"/>
                <a:cs typeface="Arial"/>
              </a:rPr>
              <a:t>о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н</a:t>
            </a:r>
            <a:r>
              <a:rPr sz="1100" spc="95" dirty="0">
                <a:latin typeface="Arial"/>
                <a:cs typeface="Arial"/>
              </a:rPr>
              <a:t>е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зави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я-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щи</a:t>
            </a:r>
            <a:r>
              <a:rPr sz="1100" spc="120" dirty="0">
                <a:latin typeface="Arial"/>
                <a:cs typeface="Arial"/>
              </a:rPr>
              <a:t>м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ни</a:t>
            </a:r>
            <a:r>
              <a:rPr sz="1100" spc="90" dirty="0">
                <a:latin typeface="Arial"/>
                <a:cs typeface="Arial"/>
              </a:rPr>
              <a:t>х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причина</a:t>
            </a:r>
            <a:r>
              <a:rPr sz="1100" spc="135" dirty="0">
                <a:latin typeface="Arial"/>
                <a:cs typeface="Arial"/>
              </a:rPr>
              <a:t>м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ср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дн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душево</a:t>
            </a:r>
            <a:r>
              <a:rPr sz="1100" spc="15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д</a:t>
            </a:r>
            <a:r>
              <a:rPr sz="1100" spc="35" dirty="0">
                <a:latin typeface="Arial"/>
                <a:cs typeface="Arial"/>
              </a:rPr>
              <a:t>о</a:t>
            </a:r>
            <a:r>
              <a:rPr sz="1100" spc="-10" dirty="0">
                <a:latin typeface="Arial"/>
                <a:cs typeface="Arial"/>
              </a:rPr>
              <a:t>х</a:t>
            </a:r>
            <a:r>
              <a:rPr sz="1100" spc="70" dirty="0">
                <a:latin typeface="Arial"/>
                <a:cs typeface="Arial"/>
              </a:rPr>
              <a:t>о</a:t>
            </a:r>
            <a:r>
              <a:rPr sz="1100" spc="35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а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ни</a:t>
            </a:r>
            <a:r>
              <a:rPr sz="1100" spc="125" dirty="0">
                <a:latin typeface="Arial"/>
                <a:cs typeface="Arial"/>
              </a:rPr>
              <a:t>ж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в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личин</a:t>
            </a:r>
            <a:r>
              <a:rPr sz="1100" spc="125" dirty="0">
                <a:latin typeface="Arial"/>
                <a:cs typeface="Arial"/>
              </a:rPr>
              <a:t>ы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пр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95" dirty="0">
                <a:latin typeface="Arial"/>
                <a:cs typeface="Arial"/>
              </a:rPr>
              <a:t>жи</a:t>
            </a:r>
            <a:r>
              <a:rPr sz="1100" spc="45" dirty="0">
                <a:latin typeface="Arial"/>
                <a:cs typeface="Arial"/>
              </a:rPr>
              <a:t>т</a:t>
            </a:r>
            <a:r>
              <a:rPr sz="1100" spc="90" dirty="0">
                <a:latin typeface="Arial"/>
                <a:cs typeface="Arial"/>
              </a:rPr>
              <a:t>очно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минимума</a:t>
            </a:r>
            <a:r>
              <a:rPr sz="1100" spc="35" dirty="0">
                <a:latin typeface="Arial"/>
                <a:cs typeface="Arial"/>
              </a:rPr>
              <a:t>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тановленно</a:t>
            </a:r>
            <a:r>
              <a:rPr sz="1100" spc="15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 в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о</a:t>
            </a:r>
            <a:r>
              <a:rPr sz="1100" spc="30" dirty="0">
                <a:latin typeface="Arial"/>
                <a:cs typeface="Arial"/>
              </a:rPr>
              <a:t>тв</a:t>
            </a:r>
            <a:r>
              <a:rPr sz="1100" spc="15" dirty="0">
                <a:latin typeface="Arial"/>
                <a:cs typeface="Arial"/>
              </a:rPr>
              <a:t>е</a:t>
            </a:r>
            <a:r>
              <a:rPr sz="1100" spc="-25" dirty="0">
                <a:latin typeface="Arial"/>
                <a:cs typeface="Arial"/>
              </a:rPr>
              <a:t>т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60" dirty="0">
                <a:latin typeface="Arial"/>
                <a:cs typeface="Arial"/>
              </a:rPr>
              <a:t>твующе</a:t>
            </a:r>
            <a:r>
              <a:rPr sz="1100" spc="90" dirty="0">
                <a:latin typeface="Arial"/>
                <a:cs typeface="Arial"/>
              </a:rPr>
              <a:t>м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55" dirty="0">
                <a:latin typeface="Arial"/>
                <a:cs typeface="Arial"/>
              </a:rPr>
              <a:t>б</a:t>
            </a:r>
            <a:r>
              <a:rPr sz="1100" spc="60" dirty="0">
                <a:latin typeface="Arial"/>
                <a:cs typeface="Arial"/>
              </a:rPr>
              <a:t>ъе</a:t>
            </a:r>
            <a:r>
              <a:rPr sz="1100" spc="30" dirty="0">
                <a:latin typeface="Arial"/>
                <a:cs typeface="Arial"/>
              </a:rPr>
              <a:t>к</a:t>
            </a:r>
            <a:r>
              <a:rPr sz="1100" spc="-25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Р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100" dirty="0">
                <a:latin typeface="Arial"/>
                <a:cs typeface="Arial"/>
              </a:rPr>
              <a:t>сийс</a:t>
            </a:r>
            <a:r>
              <a:rPr sz="1100" spc="60" dirty="0">
                <a:latin typeface="Arial"/>
                <a:cs typeface="Arial"/>
              </a:rPr>
              <a:t>к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й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Ф</a:t>
            </a:r>
            <a:r>
              <a:rPr sz="1100" spc="7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дер</a:t>
            </a:r>
            <a:r>
              <a:rPr sz="1100" spc="55" dirty="0">
                <a:latin typeface="Arial"/>
                <a:cs typeface="Arial"/>
              </a:rPr>
              <a:t>ации.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48008" y="0"/>
            <a:ext cx="287985" cy="7595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0001" y="666000"/>
            <a:ext cx="260997" cy="260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7293" y="614605"/>
            <a:ext cx="3950335" cy="1836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10473" indent="102855">
              <a:lnSpc>
                <a:spcPct val="160200"/>
              </a:lnSpc>
              <a:tabLst>
                <a:tab pos="372056" algn="l"/>
              </a:tabLst>
            </a:pPr>
            <a:r>
              <a:rPr sz="1650" b="1" spc="-277" baseline="2525" dirty="0">
                <a:solidFill>
                  <a:srgbClr val="FFFFFF"/>
                </a:solidFill>
                <a:latin typeface="Arial"/>
                <a:cs typeface="Arial"/>
              </a:rPr>
              <a:t>1	</a:t>
            </a:r>
            <a:r>
              <a:rPr sz="1100" b="1" spc="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Ч</a:t>
            </a:r>
            <a:r>
              <a:rPr sz="1100" b="1" spc="-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та</a:t>
            </a:r>
            <a:r>
              <a:rPr sz="1100" b="1" spc="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ое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оциальный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т?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оциальный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dirty="0">
                <a:solidFill>
                  <a:srgbClr val="253A78"/>
                </a:solidFill>
                <a:latin typeface="Arial"/>
                <a:cs typeface="Arial"/>
              </a:rPr>
              <a:t>—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53A78"/>
                </a:solidFill>
                <a:latin typeface="Arial"/>
                <a:cs typeface="Arial"/>
              </a:rPr>
              <a:t>э</a:t>
            </a:r>
            <a:r>
              <a:rPr sz="1100" spc="5" dirty="0">
                <a:solidFill>
                  <a:srgbClr val="253A78"/>
                </a:solidFill>
                <a:latin typeface="Arial"/>
                <a:cs typeface="Arial"/>
              </a:rPr>
              <a:t>т</a:t>
            </a:r>
            <a:r>
              <a:rPr sz="1100" spc="90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53A78"/>
                </a:solidFill>
                <a:latin typeface="Arial"/>
                <a:cs typeface="Arial"/>
              </a:rPr>
              <a:t>до</a:t>
            </a:r>
            <a:r>
              <a:rPr sz="1100" spc="45" dirty="0">
                <a:solidFill>
                  <a:srgbClr val="253A78"/>
                </a:solidFill>
                <a:latin typeface="Arial"/>
                <a:cs typeface="Arial"/>
              </a:rPr>
              <a:t>г</a:t>
            </a:r>
            <a:r>
              <a:rPr sz="1100" spc="100" dirty="0">
                <a:solidFill>
                  <a:srgbClr val="253A78"/>
                </a:solidFill>
                <a:latin typeface="Arial"/>
                <a:cs typeface="Arial"/>
              </a:rPr>
              <a:t>овор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53A78"/>
                </a:solidFill>
                <a:latin typeface="Arial"/>
                <a:cs typeface="Arial"/>
              </a:rPr>
              <a:t>(</a:t>
            </a:r>
            <a:r>
              <a:rPr sz="1100" spc="3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130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45" dirty="0">
                <a:solidFill>
                  <a:srgbClr val="253A78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лашение)</a:t>
            </a:r>
            <a:endParaRPr sz="1100">
              <a:latin typeface="Arial"/>
              <a:cs typeface="Arial"/>
            </a:endParaRPr>
          </a:p>
          <a:p>
            <a:pPr marL="12698" marR="12698">
              <a:lnSpc>
                <a:spcPts val="1260"/>
              </a:lnSpc>
              <a:spcBef>
                <a:spcPts val="35"/>
              </a:spcBef>
            </a:pPr>
            <a:r>
              <a:rPr sz="1100" spc="90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53A78"/>
                </a:solidFill>
                <a:latin typeface="Arial"/>
                <a:cs typeface="Arial"/>
              </a:rPr>
              <a:t>взаимных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70" dirty="0">
                <a:solidFill>
                  <a:srgbClr val="253A78"/>
                </a:solidFill>
                <a:latin typeface="Arial"/>
                <a:cs typeface="Arial"/>
              </a:rPr>
              <a:t>б</a:t>
            </a:r>
            <a:r>
              <a:rPr sz="1100" spc="60" dirty="0">
                <a:solidFill>
                  <a:srgbClr val="253A78"/>
                </a:solidFill>
                <a:latin typeface="Arial"/>
                <a:cs typeface="Arial"/>
              </a:rPr>
              <a:t>я</a:t>
            </a:r>
            <a:r>
              <a:rPr sz="1100" spc="55" dirty="0">
                <a:solidFill>
                  <a:srgbClr val="253A78"/>
                </a:solidFill>
                <a:latin typeface="Arial"/>
                <a:cs typeface="Arial"/>
              </a:rPr>
              <a:t>за</a:t>
            </a:r>
            <a:r>
              <a:rPr sz="1100" spc="20" dirty="0">
                <a:solidFill>
                  <a:srgbClr val="253A78"/>
                </a:solidFill>
                <a:latin typeface="Arial"/>
                <a:cs typeface="Arial"/>
              </a:rPr>
              <a:t>т</a:t>
            </a:r>
            <a:r>
              <a:rPr sz="1100" spc="60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ль</a:t>
            </a:r>
            <a:r>
              <a:rPr sz="1100" spc="50" dirty="0">
                <a:solidFill>
                  <a:srgbClr val="253A78"/>
                </a:solidFill>
                <a:latin typeface="Arial"/>
                <a:cs typeface="Arial"/>
              </a:rPr>
              <a:t>ствах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53A78"/>
                </a:solidFill>
                <a:latin typeface="Arial"/>
                <a:cs typeface="Arial"/>
              </a:rPr>
              <a:t>м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114" dirty="0">
                <a:solidFill>
                  <a:srgbClr val="253A78"/>
                </a:solidFill>
                <a:latin typeface="Arial"/>
                <a:cs typeface="Arial"/>
              </a:rPr>
              <a:t>жду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53A78"/>
                </a:solidFill>
                <a:latin typeface="Arial"/>
                <a:cs typeface="Arial"/>
              </a:rPr>
              <a:t>по</a:t>
            </a:r>
            <a:r>
              <a:rPr sz="1100" spc="55" dirty="0">
                <a:solidFill>
                  <a:srgbClr val="253A78"/>
                </a:solidFill>
                <a:latin typeface="Arial"/>
                <a:cs typeface="Arial"/>
              </a:rPr>
              <a:t>луча</a:t>
            </a:r>
            <a:r>
              <a:rPr sz="1100" spc="20" dirty="0">
                <a:solidFill>
                  <a:srgbClr val="253A78"/>
                </a:solidFill>
                <a:latin typeface="Arial"/>
                <a:cs typeface="Arial"/>
              </a:rPr>
              <a:t>т</a:t>
            </a:r>
            <a:r>
              <a:rPr sz="1100" spc="60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лем</a:t>
            </a:r>
            <a:r>
              <a:rPr sz="1100" spc="35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адресной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оциальной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53A78"/>
                </a:solidFill>
                <a:latin typeface="Arial"/>
                <a:cs typeface="Arial"/>
              </a:rPr>
              <a:t>помощи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45" dirty="0">
                <a:solidFill>
                  <a:srgbClr val="253A78"/>
                </a:solidFill>
                <a:latin typeface="Arial"/>
                <a:cs typeface="Arial"/>
              </a:rPr>
              <a:t>и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53A78"/>
                </a:solidFill>
                <a:latin typeface="Arial"/>
                <a:cs typeface="Arial"/>
              </a:rPr>
              <a:t>органом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оциаль</a:t>
            </a:r>
            <a:r>
              <a:rPr sz="1100" spc="50" dirty="0">
                <a:solidFill>
                  <a:srgbClr val="253A78"/>
                </a:solidFill>
                <a:latin typeface="Arial"/>
                <a:cs typeface="Arial"/>
              </a:rPr>
              <a:t>-</a:t>
            </a:r>
            <a:r>
              <a:rPr sz="1100" spc="45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253A78"/>
                </a:solidFill>
                <a:latin typeface="Arial"/>
                <a:cs typeface="Arial"/>
              </a:rPr>
              <a:t>ной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защиты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на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60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ления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253A78"/>
                </a:solidFill>
                <a:latin typeface="Arial"/>
                <a:cs typeface="Arial"/>
              </a:rPr>
              <a:t>по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ме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35" dirty="0">
                <a:solidFill>
                  <a:srgbClr val="253A78"/>
                </a:solidFill>
                <a:latin typeface="Arial"/>
                <a:cs typeface="Arial"/>
              </a:rPr>
              <a:t>т</a:t>
            </a:r>
            <a:r>
              <a:rPr sz="1100" spc="75" dirty="0">
                <a:solidFill>
                  <a:srgbClr val="253A78"/>
                </a:solidFill>
                <a:latin typeface="Arial"/>
                <a:cs typeface="Arial"/>
              </a:rPr>
              <a:t>у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35" dirty="0">
                <a:solidFill>
                  <a:srgbClr val="253A78"/>
                </a:solidFill>
                <a:latin typeface="Arial"/>
                <a:cs typeface="Arial"/>
              </a:rPr>
              <a:t>жи</a:t>
            </a:r>
            <a:r>
              <a:rPr sz="1100" spc="70" dirty="0">
                <a:solidFill>
                  <a:srgbClr val="253A78"/>
                </a:solidFill>
                <a:latin typeface="Arial"/>
                <a:cs typeface="Arial"/>
              </a:rPr>
              <a:t>т</a:t>
            </a:r>
            <a:r>
              <a:rPr sz="1100" spc="60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ль</a:t>
            </a:r>
            <a:r>
              <a:rPr sz="1100" spc="50" dirty="0">
                <a:solidFill>
                  <a:srgbClr val="253A78"/>
                </a:solidFill>
                <a:latin typeface="Arial"/>
                <a:cs typeface="Arial"/>
              </a:rPr>
              <a:t>ства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53A78"/>
                </a:solidFill>
                <a:latin typeface="Arial"/>
                <a:cs typeface="Arial"/>
              </a:rPr>
              <a:t>г</a:t>
            </a:r>
            <a:r>
              <a:rPr sz="1100" spc="155" dirty="0">
                <a:solidFill>
                  <a:srgbClr val="253A78"/>
                </a:solidFill>
                <a:latin typeface="Arial"/>
                <a:cs typeface="Arial"/>
              </a:rPr>
              <a:t>р</a:t>
            </a:r>
            <a:r>
              <a:rPr sz="1100" spc="100" dirty="0">
                <a:solidFill>
                  <a:srgbClr val="253A78"/>
                </a:solidFill>
                <a:latin typeface="Arial"/>
                <a:cs typeface="Arial"/>
              </a:rPr>
              <a:t>аж</a:t>
            </a:r>
            <a:r>
              <a:rPr sz="1100" spc="50" dirty="0">
                <a:solidFill>
                  <a:srgbClr val="253A78"/>
                </a:solidFill>
                <a:latin typeface="Arial"/>
                <a:cs typeface="Arial"/>
              </a:rPr>
              <a:t>-</a:t>
            </a:r>
            <a:r>
              <a:rPr sz="1100" spc="45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70" dirty="0">
                <a:solidFill>
                  <a:srgbClr val="253A78"/>
                </a:solidFill>
                <a:latin typeface="Arial"/>
                <a:cs typeface="Arial"/>
              </a:rPr>
              <a:t>данина,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в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90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отв</a:t>
            </a:r>
            <a:r>
              <a:rPr sz="1100" spc="45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5" dirty="0">
                <a:solidFill>
                  <a:srgbClr val="253A78"/>
                </a:solidFill>
                <a:latin typeface="Arial"/>
                <a:cs typeface="Arial"/>
              </a:rPr>
              <a:t>т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100" dirty="0">
                <a:solidFill>
                  <a:srgbClr val="253A78"/>
                </a:solidFill>
                <a:latin typeface="Arial"/>
                <a:cs typeface="Arial"/>
              </a:rPr>
              <a:t>твии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7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50" dirty="0">
                <a:solidFill>
                  <a:srgbClr val="253A78"/>
                </a:solidFill>
                <a:latin typeface="Arial"/>
                <a:cs typeface="Arial"/>
              </a:rPr>
              <a:t>к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5" dirty="0">
                <a:solidFill>
                  <a:srgbClr val="253A78"/>
                </a:solidFill>
                <a:latin typeface="Arial"/>
                <a:cs typeface="Arial"/>
              </a:rPr>
              <a:t>т</a:t>
            </a:r>
            <a:r>
              <a:rPr sz="1100" spc="110" dirty="0">
                <a:solidFill>
                  <a:srgbClr val="253A78"/>
                </a:solidFill>
                <a:latin typeface="Arial"/>
                <a:cs typeface="Arial"/>
              </a:rPr>
              <a:t>орым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53A78"/>
                </a:solidFill>
                <a:latin typeface="Arial"/>
                <a:cs typeface="Arial"/>
              </a:rPr>
              <a:t>орган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оциальной</a:t>
            </a:r>
            <a:r>
              <a:rPr sz="1100" spc="45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защиты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на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60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ления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70" dirty="0">
                <a:solidFill>
                  <a:srgbClr val="253A78"/>
                </a:solidFill>
                <a:latin typeface="Arial"/>
                <a:cs typeface="Arial"/>
              </a:rPr>
              <a:t>б</a:t>
            </a:r>
            <a:r>
              <a:rPr sz="1100" spc="60" dirty="0">
                <a:solidFill>
                  <a:srgbClr val="253A78"/>
                </a:solidFill>
                <a:latin typeface="Arial"/>
                <a:cs typeface="Arial"/>
              </a:rPr>
              <a:t>я</a:t>
            </a:r>
            <a:r>
              <a:rPr sz="1100" spc="80" dirty="0">
                <a:solidFill>
                  <a:srgbClr val="253A78"/>
                </a:solidFill>
                <a:latin typeface="Arial"/>
                <a:cs typeface="Arial"/>
              </a:rPr>
              <a:t>з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у</a:t>
            </a:r>
            <a:r>
              <a:rPr sz="1100" spc="45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5" dirty="0">
                <a:solidFill>
                  <a:srgbClr val="253A78"/>
                </a:solidFill>
                <a:latin typeface="Arial"/>
                <a:cs typeface="Arial"/>
              </a:rPr>
              <a:t>т</a:t>
            </a:r>
            <a:r>
              <a:rPr sz="1100" spc="5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70" dirty="0">
                <a:solidFill>
                  <a:srgbClr val="253A78"/>
                </a:solidFill>
                <a:latin typeface="Arial"/>
                <a:cs typeface="Arial"/>
              </a:rPr>
              <a:t>я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45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100" dirty="0">
                <a:solidFill>
                  <a:srgbClr val="253A78"/>
                </a:solidFill>
                <a:latin typeface="Arial"/>
                <a:cs typeface="Arial"/>
              </a:rPr>
              <a:t>к</a:t>
            </a:r>
            <a:r>
              <a:rPr sz="1100" spc="20" dirty="0">
                <a:solidFill>
                  <a:srgbClr val="253A78"/>
                </a:solidFill>
                <a:latin typeface="Arial"/>
                <a:cs typeface="Arial"/>
              </a:rPr>
              <a:t>а</a:t>
            </a:r>
            <a:r>
              <a:rPr sz="1100" spc="50" dirty="0">
                <a:solidFill>
                  <a:srgbClr val="253A78"/>
                </a:solidFill>
                <a:latin typeface="Arial"/>
                <a:cs typeface="Arial"/>
              </a:rPr>
              <a:t>зать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53A78"/>
                </a:solidFill>
                <a:latin typeface="Arial"/>
                <a:cs typeface="Arial"/>
              </a:rPr>
              <a:t>г</a:t>
            </a:r>
            <a:r>
              <a:rPr sz="1100" spc="155" dirty="0">
                <a:solidFill>
                  <a:srgbClr val="253A78"/>
                </a:solidFill>
                <a:latin typeface="Arial"/>
                <a:cs typeface="Arial"/>
              </a:rPr>
              <a:t>р</a:t>
            </a:r>
            <a:r>
              <a:rPr sz="1100" spc="105" dirty="0">
                <a:solidFill>
                  <a:srgbClr val="253A78"/>
                </a:solidFill>
                <a:latin typeface="Arial"/>
                <a:cs typeface="Arial"/>
              </a:rPr>
              <a:t>ажданину</a:t>
            </a:r>
            <a:r>
              <a:rPr sz="1100" spc="5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53A78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40" dirty="0">
                <a:solidFill>
                  <a:srgbClr val="253A78"/>
                </a:solidFill>
                <a:latin typeface="Arial"/>
                <a:cs typeface="Arial"/>
              </a:rPr>
              <a:t>у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дар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твенную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90" dirty="0">
                <a:solidFill>
                  <a:srgbClr val="253A78"/>
                </a:solidFill>
                <a:latin typeface="Arial"/>
                <a:cs typeface="Arial"/>
              </a:rPr>
              <a:t>оциальную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53A78"/>
                </a:solidFill>
                <a:latin typeface="Arial"/>
                <a:cs typeface="Arial"/>
              </a:rPr>
              <a:t>помощ</a:t>
            </a:r>
            <a:r>
              <a:rPr sz="1100" spc="75" dirty="0">
                <a:solidFill>
                  <a:srgbClr val="253A78"/>
                </a:solidFill>
                <a:latin typeface="Arial"/>
                <a:cs typeface="Arial"/>
              </a:rPr>
              <a:t>ь</a:t>
            </a:r>
            <a:r>
              <a:rPr sz="1100" spc="-60" dirty="0">
                <a:solidFill>
                  <a:srgbClr val="253A78"/>
                </a:solidFill>
                <a:latin typeface="Arial"/>
                <a:cs typeface="Arial"/>
              </a:rPr>
              <a:t>,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53A78"/>
                </a:solidFill>
                <a:latin typeface="Arial"/>
                <a:cs typeface="Arial"/>
              </a:rPr>
              <a:t>а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53A78"/>
                </a:solidFill>
                <a:latin typeface="Arial"/>
                <a:cs typeface="Arial"/>
              </a:rPr>
              <a:t>г</a:t>
            </a:r>
            <a:r>
              <a:rPr sz="1100" spc="155" dirty="0">
                <a:solidFill>
                  <a:srgbClr val="253A78"/>
                </a:solidFill>
                <a:latin typeface="Arial"/>
                <a:cs typeface="Arial"/>
              </a:rPr>
              <a:t>р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ажданин,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 в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свою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очер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75" dirty="0">
                <a:solidFill>
                  <a:srgbClr val="253A78"/>
                </a:solidFill>
                <a:latin typeface="Arial"/>
                <a:cs typeface="Arial"/>
              </a:rPr>
              <a:t>д</a:t>
            </a:r>
            <a:r>
              <a:rPr sz="1100" spc="55" dirty="0">
                <a:solidFill>
                  <a:srgbClr val="253A78"/>
                </a:solidFill>
                <a:latin typeface="Arial"/>
                <a:cs typeface="Arial"/>
              </a:rPr>
              <a:t>ь</a:t>
            </a:r>
            <a:r>
              <a:rPr sz="1100" spc="-60" dirty="0">
                <a:solidFill>
                  <a:srgbClr val="253A78"/>
                </a:solidFill>
                <a:latin typeface="Arial"/>
                <a:cs typeface="Arial"/>
              </a:rPr>
              <a:t>,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70" dirty="0">
                <a:solidFill>
                  <a:srgbClr val="253A78"/>
                </a:solidFill>
                <a:latin typeface="Arial"/>
                <a:cs typeface="Arial"/>
              </a:rPr>
              <a:t>б</a:t>
            </a:r>
            <a:r>
              <a:rPr sz="1100" spc="60" dirty="0">
                <a:solidFill>
                  <a:srgbClr val="253A78"/>
                </a:solidFill>
                <a:latin typeface="Arial"/>
                <a:cs typeface="Arial"/>
              </a:rPr>
              <a:t>я</a:t>
            </a:r>
            <a:r>
              <a:rPr sz="1100" spc="80" dirty="0">
                <a:solidFill>
                  <a:srgbClr val="253A78"/>
                </a:solidFill>
                <a:latin typeface="Arial"/>
                <a:cs typeface="Arial"/>
              </a:rPr>
              <a:t>з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у</a:t>
            </a:r>
            <a:r>
              <a:rPr sz="1100" spc="45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5" dirty="0">
                <a:solidFill>
                  <a:srgbClr val="253A78"/>
                </a:solidFill>
                <a:latin typeface="Arial"/>
                <a:cs typeface="Arial"/>
              </a:rPr>
              <a:t>т</a:t>
            </a:r>
            <a:r>
              <a:rPr sz="1100" spc="5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70" dirty="0">
                <a:solidFill>
                  <a:srgbClr val="253A78"/>
                </a:solidFill>
                <a:latin typeface="Arial"/>
                <a:cs typeface="Arial"/>
              </a:rPr>
              <a:t>я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10" dirty="0">
                <a:solidFill>
                  <a:srgbClr val="253A78"/>
                </a:solidFill>
                <a:latin typeface="Arial"/>
                <a:cs typeface="Arial"/>
              </a:rPr>
              <a:t>р</a:t>
            </a:r>
            <a:r>
              <a:rPr sz="1100" spc="90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80" dirty="0">
                <a:solidFill>
                  <a:srgbClr val="253A78"/>
                </a:solidFill>
                <a:latin typeface="Arial"/>
                <a:cs typeface="Arial"/>
              </a:rPr>
              <a:t>ал</a:t>
            </a:r>
            <a:r>
              <a:rPr sz="1100" spc="70" dirty="0">
                <a:solidFill>
                  <a:srgbClr val="253A78"/>
                </a:solidFill>
                <a:latin typeface="Arial"/>
                <a:cs typeface="Arial"/>
              </a:rPr>
              <a:t>и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зовать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53A78"/>
                </a:solidFill>
                <a:latin typeface="Arial"/>
                <a:cs typeface="Arial"/>
              </a:rPr>
              <a:t>мероприя</a:t>
            </a:r>
            <a:r>
              <a:rPr sz="1100" spc="50" dirty="0">
                <a:solidFill>
                  <a:srgbClr val="253A78"/>
                </a:solidFill>
                <a:latin typeface="Arial"/>
                <a:cs typeface="Arial"/>
              </a:rPr>
              <a:t>-</a:t>
            </a:r>
            <a:r>
              <a:rPr sz="1100" spc="45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253A78"/>
                </a:solidFill>
                <a:latin typeface="Arial"/>
                <a:cs typeface="Arial"/>
              </a:rPr>
              <a:t>тия,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253A78"/>
                </a:solidFill>
                <a:latin typeface="Arial"/>
                <a:cs typeface="Arial"/>
              </a:rPr>
              <a:t>пр</a:t>
            </a:r>
            <a:r>
              <a:rPr sz="1100" spc="110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д</a:t>
            </a:r>
            <a:r>
              <a:rPr sz="1100" spc="55" dirty="0">
                <a:solidFill>
                  <a:srgbClr val="253A78"/>
                </a:solidFill>
                <a:latin typeface="Arial"/>
                <a:cs typeface="Arial"/>
              </a:rPr>
              <a:t>у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см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тренные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в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53A78"/>
                </a:solidFill>
                <a:latin typeface="Arial"/>
                <a:cs typeface="Arial"/>
              </a:rPr>
              <a:t>до</a:t>
            </a:r>
            <a:r>
              <a:rPr sz="1100" spc="45" dirty="0">
                <a:solidFill>
                  <a:srgbClr val="253A78"/>
                </a:solidFill>
                <a:latin typeface="Arial"/>
                <a:cs typeface="Arial"/>
              </a:rPr>
              <a:t>г</a:t>
            </a:r>
            <a:r>
              <a:rPr sz="1100" spc="70" dirty="0">
                <a:solidFill>
                  <a:srgbClr val="253A78"/>
                </a:solidFill>
                <a:latin typeface="Arial"/>
                <a:cs typeface="Arial"/>
              </a:rPr>
              <a:t>оворе.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0003" y="2811007"/>
            <a:ext cx="260997" cy="260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6588" y="2856709"/>
            <a:ext cx="10795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0003" y="4859999"/>
            <a:ext cx="260997" cy="260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96448" y="4905709"/>
            <a:ext cx="10858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6"/>
            <a:fld id="{81D60167-4931-47E6-BA6A-407CBD079E47}" type="slidenum">
              <a:rPr sz="1100" b="1" spc="35" dirty="0">
                <a:solidFill>
                  <a:srgbClr val="253A78"/>
                </a:solidFill>
                <a:latin typeface="Arial"/>
                <a:cs typeface="Arial"/>
              </a:rPr>
              <a:pPr marL="25396"/>
              <a:t>1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18" name="object 7"/>
          <p:cNvSpPr txBox="1"/>
          <p:nvPr/>
        </p:nvSpPr>
        <p:spPr>
          <a:xfrm>
            <a:off x="720001" y="3661836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9" name="object 7"/>
          <p:cNvSpPr txBox="1"/>
          <p:nvPr/>
        </p:nvSpPr>
        <p:spPr>
          <a:xfrm>
            <a:off x="714893" y="3328218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604" y="5004409"/>
            <a:ext cx="5063401" cy="2483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5899" y="727208"/>
            <a:ext cx="3770629" cy="3490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3490" marR="479355">
              <a:lnSpc>
                <a:spcPts val="126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акие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дей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твия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в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ам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ах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кта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нео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б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димы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для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орган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зации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индивид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альной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дпринима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льс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ой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льно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  <a:p>
            <a:pPr>
              <a:lnSpc>
                <a:spcPts val="850"/>
              </a:lnSpc>
              <a:spcBef>
                <a:spcPts val="5"/>
              </a:spcBef>
            </a:pPr>
            <a:endParaRPr sz="850"/>
          </a:p>
          <a:p>
            <a:pPr marL="12698" marR="12698">
              <a:lnSpc>
                <a:spcPts val="1260"/>
              </a:lnSpc>
            </a:pPr>
            <a:r>
              <a:rPr sz="1100" spc="85" dirty="0">
                <a:latin typeface="Arial"/>
                <a:cs typeface="Arial"/>
              </a:rPr>
              <a:t>В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20" dirty="0">
                <a:latin typeface="Arial"/>
                <a:cs typeface="Arial"/>
              </a:rPr>
              <a:t>тать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уч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нало</a:t>
            </a:r>
            <a:r>
              <a:rPr sz="1100" spc="25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овом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органе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75" dirty="0">
                <a:latin typeface="Arial"/>
                <a:cs typeface="Arial"/>
              </a:rPr>
              <a:t>ъе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105" dirty="0">
                <a:latin typeface="Arial"/>
                <a:cs typeface="Arial"/>
              </a:rPr>
              <a:t>ации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к</a:t>
            </a:r>
            <a:r>
              <a:rPr sz="1100" spc="55" dirty="0">
                <a:latin typeface="Arial"/>
                <a:cs typeface="Arial"/>
              </a:rPr>
              <a:t>аче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тве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нало</a:t>
            </a:r>
            <a:r>
              <a:rPr sz="1100" spc="25" dirty="0">
                <a:latin typeface="Arial"/>
                <a:cs typeface="Arial"/>
              </a:rPr>
              <a:t>г</a:t>
            </a:r>
            <a:r>
              <a:rPr sz="1100" spc="65" dirty="0">
                <a:latin typeface="Arial"/>
                <a:cs typeface="Arial"/>
              </a:rPr>
              <a:t>опла</a:t>
            </a:r>
            <a:r>
              <a:rPr sz="1100" spc="2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45" dirty="0">
                <a:latin typeface="Arial"/>
                <a:cs typeface="Arial"/>
              </a:rPr>
              <a:t>ль-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150" dirty="0">
                <a:latin typeface="Arial"/>
                <a:cs typeface="Arial"/>
              </a:rPr>
              <a:t>щи</a:t>
            </a:r>
            <a:r>
              <a:rPr sz="1100" spc="80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налога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профе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сиональный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д. </a:t>
            </a:r>
            <a:r>
              <a:rPr sz="1100" spc="105" dirty="0">
                <a:latin typeface="Arial"/>
                <a:cs typeface="Arial"/>
              </a:rPr>
              <a:t>Приобре</a:t>
            </a:r>
            <a:r>
              <a:rPr sz="1100" spc="75" dirty="0">
                <a:latin typeface="Arial"/>
                <a:cs typeface="Arial"/>
              </a:rPr>
              <a:t>сти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пери</a:t>
            </a:r>
            <a:r>
              <a:rPr sz="1100" spc="11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твия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основные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ср</a:t>
            </a:r>
            <a:r>
              <a:rPr sz="1100" spc="75" dirty="0">
                <a:latin typeface="Arial"/>
                <a:cs typeface="Arial"/>
              </a:rPr>
              <a:t>ед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10" dirty="0">
                <a:latin typeface="Arial"/>
                <a:cs typeface="Arial"/>
              </a:rPr>
              <a:t>тва,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ма</a:t>
            </a:r>
            <a:r>
              <a:rPr sz="1100" spc="10" dirty="0">
                <a:latin typeface="Arial"/>
                <a:cs typeface="Arial"/>
              </a:rPr>
              <a:t>т</a:t>
            </a:r>
            <a:r>
              <a:rPr sz="1100" spc="85" dirty="0">
                <a:latin typeface="Arial"/>
                <a:cs typeface="Arial"/>
              </a:rPr>
              <a:t>ериальн</a:t>
            </a:r>
            <a:r>
              <a:rPr sz="1100" spc="95" dirty="0">
                <a:latin typeface="Arial"/>
                <a:cs typeface="Arial"/>
              </a:rPr>
              <a:t>о-пр</a:t>
            </a:r>
            <a:r>
              <a:rPr sz="1100" spc="12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и</a:t>
            </a:r>
            <a:r>
              <a:rPr sz="1100" spc="80" dirty="0">
                <a:latin typeface="Arial"/>
                <a:cs typeface="Arial"/>
              </a:rPr>
              <a:t>зв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твенные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запасы,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принять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имуще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твенные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б</a:t>
            </a:r>
            <a:r>
              <a:rPr sz="1100" spc="50" dirty="0">
                <a:latin typeface="Arial"/>
                <a:cs typeface="Arial"/>
              </a:rPr>
              <a:t>я</a:t>
            </a:r>
            <a:r>
              <a:rPr sz="1100" spc="40" dirty="0">
                <a:latin typeface="Arial"/>
                <a:cs typeface="Arial"/>
              </a:rPr>
              <a:t>за</a:t>
            </a:r>
            <a:r>
              <a:rPr sz="1100" spc="1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ель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35" dirty="0">
                <a:latin typeface="Arial"/>
                <a:cs typeface="Arial"/>
              </a:rPr>
              <a:t>тва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(не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лее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15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процен</a:t>
            </a:r>
            <a:r>
              <a:rPr sz="1100" spc="55" dirty="0">
                <a:latin typeface="Arial"/>
                <a:cs typeface="Arial"/>
              </a:rPr>
              <a:t>т</a:t>
            </a:r>
            <a:r>
              <a:rPr sz="1100" spc="80" dirty="0">
                <a:latin typeface="Arial"/>
                <a:cs typeface="Arial"/>
              </a:rPr>
              <a:t>ов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</a:t>
            </a:r>
            <a:r>
              <a:rPr sz="1100" spc="6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знача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мой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выплаты),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нео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85" dirty="0">
                <a:latin typeface="Arial"/>
                <a:cs typeface="Arial"/>
              </a:rPr>
              <a:t>димые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для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уще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твления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индивид</a:t>
            </a:r>
            <a:r>
              <a:rPr sz="1100" spc="70" dirty="0">
                <a:latin typeface="Arial"/>
                <a:cs typeface="Arial"/>
              </a:rPr>
              <a:t>у</a:t>
            </a:r>
            <a:r>
              <a:rPr sz="1100" spc="75" dirty="0">
                <a:latin typeface="Arial"/>
                <a:cs typeface="Arial"/>
              </a:rPr>
              <a:t>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едпринима</a:t>
            </a:r>
            <a:r>
              <a:rPr sz="1100" spc="50" dirty="0">
                <a:latin typeface="Arial"/>
                <a:cs typeface="Arial"/>
              </a:rPr>
              <a:t>те</a:t>
            </a:r>
            <a:r>
              <a:rPr sz="1100" spc="80" dirty="0">
                <a:latin typeface="Arial"/>
                <a:cs typeface="Arial"/>
              </a:rPr>
              <a:t>льс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40" dirty="0">
                <a:latin typeface="Arial"/>
                <a:cs typeface="Arial"/>
              </a:rPr>
              <a:t>я</a:t>
            </a:r>
            <a:r>
              <a:rPr sz="1100" spc="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45" dirty="0">
                <a:latin typeface="Arial"/>
                <a:cs typeface="Arial"/>
              </a:rPr>
              <a:t>ль-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но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ставить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орган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дтве</a:t>
            </a:r>
            <a:r>
              <a:rPr sz="1100" spc="5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ждающие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до</a:t>
            </a:r>
            <a:r>
              <a:rPr sz="1100" spc="50" dirty="0">
                <a:latin typeface="Arial"/>
                <a:cs typeface="Arial"/>
              </a:rPr>
              <a:t>кументы.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ставить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орган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55" dirty="0">
                <a:latin typeface="Arial"/>
                <a:cs typeface="Arial"/>
              </a:rPr>
              <a:t>л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до</a:t>
            </a:r>
            <a:r>
              <a:rPr sz="1100" spc="50" dirty="0">
                <a:latin typeface="Arial"/>
                <a:cs typeface="Arial"/>
              </a:rPr>
              <a:t>кументы,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дтве</a:t>
            </a:r>
            <a:r>
              <a:rPr sz="1100" spc="5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ждающие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ф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45" dirty="0">
                <a:latin typeface="Arial"/>
                <a:cs typeface="Arial"/>
              </a:rPr>
              <a:t>а</a:t>
            </a:r>
            <a:r>
              <a:rPr sz="1100" spc="20" dirty="0">
                <a:latin typeface="Arial"/>
                <a:cs typeface="Arial"/>
              </a:rPr>
              <a:t>с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дова-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ср</a:t>
            </a:r>
            <a:r>
              <a:rPr sz="1100" spc="75" dirty="0">
                <a:latin typeface="Arial"/>
                <a:cs typeface="Arial"/>
              </a:rPr>
              <a:t>ед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5" dirty="0">
                <a:latin typeface="Arial"/>
                <a:cs typeface="Arial"/>
              </a:rPr>
              <a:t>тв,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ц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лью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тановки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уч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15" dirty="0">
                <a:latin typeface="Arial"/>
                <a:cs typeface="Arial"/>
              </a:rPr>
              <a:t>т</a:t>
            </a:r>
            <a:endParaRPr sz="1100">
              <a:latin typeface="Arial"/>
              <a:cs typeface="Arial"/>
            </a:endParaRPr>
          </a:p>
          <a:p>
            <a:pPr marL="12698" marR="253963">
              <a:lnSpc>
                <a:spcPts val="1270"/>
              </a:lnSpc>
            </a:pP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к</a:t>
            </a:r>
            <a:r>
              <a:rPr sz="1100" spc="55" dirty="0">
                <a:latin typeface="Arial"/>
                <a:cs typeface="Arial"/>
              </a:rPr>
              <a:t>аче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тве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индивид</a:t>
            </a:r>
            <a:r>
              <a:rPr sz="1100" spc="70" dirty="0">
                <a:latin typeface="Arial"/>
                <a:cs typeface="Arial"/>
              </a:rPr>
              <a:t>у</a:t>
            </a:r>
            <a:r>
              <a:rPr sz="1100" spc="75" dirty="0">
                <a:latin typeface="Arial"/>
                <a:cs typeface="Arial"/>
              </a:rPr>
              <a:t>ально</a:t>
            </a:r>
            <a:r>
              <a:rPr sz="1100" spc="2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едпринима</a:t>
            </a:r>
            <a:r>
              <a:rPr sz="1100" spc="50" dirty="0">
                <a:latin typeface="Arial"/>
                <a:cs typeface="Arial"/>
              </a:rPr>
              <a:t>те</a:t>
            </a:r>
            <a:r>
              <a:rPr sz="1100" spc="60" dirty="0">
                <a:latin typeface="Arial"/>
                <a:cs typeface="Arial"/>
              </a:rPr>
              <a:t>ля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или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нало</a:t>
            </a:r>
            <a:r>
              <a:rPr sz="1100" spc="25" dirty="0">
                <a:latin typeface="Arial"/>
                <a:cs typeface="Arial"/>
              </a:rPr>
              <a:t>г</a:t>
            </a:r>
            <a:r>
              <a:rPr sz="1100" spc="65" dirty="0">
                <a:latin typeface="Arial"/>
                <a:cs typeface="Arial"/>
              </a:rPr>
              <a:t>опла</a:t>
            </a:r>
            <a:r>
              <a:rPr sz="1100" spc="2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105" dirty="0">
                <a:latin typeface="Arial"/>
                <a:cs typeface="Arial"/>
              </a:rPr>
              <a:t>льщи</a:t>
            </a:r>
            <a:r>
              <a:rPr sz="1100" spc="60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налога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профе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си</a:t>
            </a:r>
            <a:r>
              <a:rPr sz="1100" spc="10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нальный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д.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1389943"/>
            <a:ext cx="112395" cy="786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4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5555" y="3270885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0001" y="747001"/>
            <a:ext cx="260997" cy="260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5376" y="792711"/>
            <a:ext cx="19050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87997" cy="7595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04409"/>
            <a:ext cx="108000" cy="2483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04409"/>
            <a:ext cx="108000" cy="2483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4072" y="2803851"/>
            <a:ext cx="811923" cy="2825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2883" y="0"/>
            <a:ext cx="3343109" cy="6169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61370" y="1162490"/>
            <a:ext cx="1274622" cy="3040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5899" y="727208"/>
            <a:ext cx="3792854" cy="3169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3490" marR="692050">
              <a:lnSpc>
                <a:spcPts val="126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акие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дей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твия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в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ам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ах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кта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нео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б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димы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для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в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дения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лично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обно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зяй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тв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  <a:p>
            <a:pPr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2698" marR="72380">
              <a:lnSpc>
                <a:spcPts val="1270"/>
              </a:lnSpc>
            </a:pPr>
            <a:r>
              <a:rPr sz="1100" spc="85" dirty="0">
                <a:latin typeface="Arial"/>
                <a:cs typeface="Arial"/>
              </a:rPr>
              <a:t>В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20" dirty="0">
                <a:latin typeface="Arial"/>
                <a:cs typeface="Arial"/>
              </a:rPr>
              <a:t>тать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уч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нало</a:t>
            </a:r>
            <a:r>
              <a:rPr sz="1100" spc="25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овом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органе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75" dirty="0">
                <a:latin typeface="Arial"/>
                <a:cs typeface="Arial"/>
              </a:rPr>
              <a:t>ъе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105" dirty="0">
                <a:latin typeface="Arial"/>
                <a:cs typeface="Arial"/>
              </a:rPr>
              <a:t>ации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к</a:t>
            </a:r>
            <a:r>
              <a:rPr sz="1100" spc="55" dirty="0">
                <a:latin typeface="Arial"/>
                <a:cs typeface="Arial"/>
              </a:rPr>
              <a:t>аче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тве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нало</a:t>
            </a:r>
            <a:r>
              <a:rPr sz="1100" spc="25" dirty="0">
                <a:latin typeface="Arial"/>
                <a:cs typeface="Arial"/>
              </a:rPr>
              <a:t>г</a:t>
            </a:r>
            <a:r>
              <a:rPr sz="1100" spc="65" dirty="0">
                <a:latin typeface="Arial"/>
                <a:cs typeface="Arial"/>
              </a:rPr>
              <a:t>опла</a:t>
            </a:r>
            <a:r>
              <a:rPr sz="1100" spc="2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85" dirty="0">
                <a:latin typeface="Arial"/>
                <a:cs typeface="Arial"/>
              </a:rPr>
              <a:t>льщи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налога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профе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сиональный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д. </a:t>
            </a:r>
            <a:r>
              <a:rPr sz="1100" spc="105" dirty="0">
                <a:latin typeface="Arial"/>
                <a:cs typeface="Arial"/>
              </a:rPr>
              <a:t>Приобре</a:t>
            </a:r>
            <a:r>
              <a:rPr sz="1100" spc="75" dirty="0">
                <a:latin typeface="Arial"/>
                <a:cs typeface="Arial"/>
              </a:rPr>
              <a:t>сти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пери</a:t>
            </a:r>
            <a:r>
              <a:rPr sz="1100" spc="11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твия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нео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85" dirty="0">
                <a:latin typeface="Arial"/>
                <a:cs typeface="Arial"/>
              </a:rPr>
              <a:t>димые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для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в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лично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10" dirty="0">
                <a:latin typeface="Arial"/>
                <a:cs typeface="Arial"/>
              </a:rPr>
              <a:t>обно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зяй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35" dirty="0">
                <a:latin typeface="Arial"/>
                <a:cs typeface="Arial"/>
              </a:rPr>
              <a:t>тва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овары,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так</a:t>
            </a:r>
            <a:r>
              <a:rPr sz="1100" spc="90" dirty="0">
                <a:latin typeface="Arial"/>
                <a:cs typeface="Arial"/>
              </a:rPr>
              <a:t>ж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114" dirty="0">
                <a:latin typeface="Arial"/>
                <a:cs typeface="Arial"/>
              </a:rPr>
              <a:t>о</a:t>
            </a:r>
            <a:r>
              <a:rPr sz="1100" spc="105" dirty="0">
                <a:latin typeface="Arial"/>
                <a:cs typeface="Arial"/>
              </a:rPr>
              <a:t>дукци</a:t>
            </a:r>
            <a:r>
              <a:rPr sz="1100" spc="125" dirty="0">
                <a:latin typeface="Arial"/>
                <a:cs typeface="Arial"/>
              </a:rPr>
              <a:t>ю</a:t>
            </a:r>
            <a:r>
              <a:rPr sz="1100" spc="-75" dirty="0">
                <a:latin typeface="Arial"/>
                <a:cs typeface="Arial"/>
              </a:rPr>
              <a:t>,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тносимую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0" dirty="0">
                <a:latin typeface="Arial"/>
                <a:cs typeface="Arial"/>
              </a:rPr>
              <a:t>к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льс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зяй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твенной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114" dirty="0">
                <a:latin typeface="Arial"/>
                <a:cs typeface="Arial"/>
              </a:rPr>
              <a:t>о</a:t>
            </a:r>
            <a:r>
              <a:rPr sz="1100" spc="85" dirty="0">
                <a:latin typeface="Arial"/>
                <a:cs typeface="Arial"/>
              </a:rPr>
              <a:t>дукции,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70" dirty="0">
                <a:latin typeface="Arial"/>
                <a:cs typeface="Arial"/>
              </a:rPr>
              <a:t>тве</a:t>
            </a:r>
            <a:r>
              <a:rPr sz="1100" spc="50" dirty="0">
                <a:latin typeface="Arial"/>
                <a:cs typeface="Arial"/>
              </a:rPr>
              <a:t>р</a:t>
            </a:r>
            <a:r>
              <a:rPr sz="1100" spc="100" dirty="0">
                <a:latin typeface="Arial"/>
                <a:cs typeface="Arial"/>
              </a:rPr>
              <a:t>жденную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становлением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П</a:t>
            </a:r>
            <a:r>
              <a:rPr sz="1100" spc="10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ави</a:t>
            </a:r>
            <a:r>
              <a:rPr sz="1100" spc="2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ель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35" dirty="0">
                <a:latin typeface="Arial"/>
                <a:cs typeface="Arial"/>
              </a:rPr>
              <a:t>тва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105" dirty="0">
                <a:latin typeface="Arial"/>
                <a:cs typeface="Arial"/>
              </a:rPr>
              <a:t>ации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25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и</a:t>
            </a:r>
            <a:r>
              <a:rPr sz="1100" spc="140" dirty="0">
                <a:latin typeface="Arial"/>
                <a:cs typeface="Arial"/>
              </a:rPr>
              <a:t>ю</a:t>
            </a:r>
            <a:r>
              <a:rPr sz="1100" spc="60" dirty="0">
                <a:latin typeface="Arial"/>
                <a:cs typeface="Arial"/>
              </a:rPr>
              <a:t>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2</a:t>
            </a:r>
            <a:r>
              <a:rPr sz="1100" spc="90" dirty="0">
                <a:latin typeface="Arial"/>
                <a:cs typeface="Arial"/>
              </a:rPr>
              <a:t>006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г</a:t>
            </a:r>
            <a:r>
              <a:rPr sz="1100" spc="-75" dirty="0">
                <a:latin typeface="Arial"/>
                <a:cs typeface="Arial"/>
              </a:rPr>
              <a:t>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№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4</a:t>
            </a:r>
            <a:r>
              <a:rPr sz="1100" spc="45" dirty="0">
                <a:latin typeface="Arial"/>
                <a:cs typeface="Arial"/>
              </a:rPr>
              <a:t>58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25" dirty="0">
                <a:latin typeface="Arial"/>
                <a:cs typeface="Arial"/>
              </a:rPr>
              <a:t>«Об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65" dirty="0">
                <a:latin typeface="Arial"/>
                <a:cs typeface="Arial"/>
              </a:rPr>
              <a:t>тне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ении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видов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114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дукции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0" dirty="0">
                <a:latin typeface="Arial"/>
                <a:cs typeface="Arial"/>
              </a:rPr>
              <a:t>к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льс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5" dirty="0">
                <a:latin typeface="Arial"/>
                <a:cs typeface="Arial"/>
              </a:rPr>
              <a:t>зяй</a:t>
            </a:r>
            <a:r>
              <a:rPr sz="1100" spc="50" dirty="0">
                <a:latin typeface="Arial"/>
                <a:cs typeface="Arial"/>
              </a:rPr>
              <a:t>-</a:t>
            </a:r>
            <a:endParaRPr sz="1100">
              <a:latin typeface="Arial"/>
              <a:cs typeface="Arial"/>
            </a:endParaRPr>
          </a:p>
          <a:p>
            <a:pPr marL="12698" marR="12698">
              <a:lnSpc>
                <a:spcPts val="1270"/>
              </a:lnSpc>
              <a:spcBef>
                <a:spcPts val="25"/>
              </a:spcBef>
            </a:pP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твенной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114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дукции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150" dirty="0">
                <a:latin typeface="Arial"/>
                <a:cs typeface="Arial"/>
              </a:rPr>
              <a:t>к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114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дукции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первичной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п</a:t>
            </a:r>
            <a:r>
              <a:rPr sz="1100" spc="110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ре</a:t>
            </a:r>
            <a:r>
              <a:rPr sz="1100" spc="110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аб</a:t>
            </a:r>
            <a:r>
              <a:rPr sz="1100" spc="40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тки,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про</a:t>
            </a:r>
            <a:r>
              <a:rPr sz="1100" spc="110" dirty="0">
                <a:latin typeface="Arial"/>
                <a:cs typeface="Arial"/>
              </a:rPr>
              <a:t>и</a:t>
            </a:r>
            <a:r>
              <a:rPr sz="1100" spc="70" dirty="0">
                <a:latin typeface="Arial"/>
                <a:cs typeface="Arial"/>
              </a:rPr>
              <a:t>зв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100" dirty="0">
                <a:latin typeface="Arial"/>
                <a:cs typeface="Arial"/>
              </a:rPr>
              <a:t>денной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и</a:t>
            </a:r>
            <a:r>
              <a:rPr sz="1100" spc="80" dirty="0">
                <a:latin typeface="Arial"/>
                <a:cs typeface="Arial"/>
              </a:rPr>
              <a:t>з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льс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зяй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твен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но</a:t>
            </a:r>
            <a:r>
              <a:rPr sz="1100" spc="5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сыр</a:t>
            </a:r>
            <a:r>
              <a:rPr sz="1100" spc="25" dirty="0">
                <a:latin typeface="Arial"/>
                <a:cs typeface="Arial"/>
              </a:rPr>
              <a:t>ь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об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твенно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про</a:t>
            </a:r>
            <a:r>
              <a:rPr sz="1100" spc="110" dirty="0">
                <a:latin typeface="Arial"/>
                <a:cs typeface="Arial"/>
              </a:rPr>
              <a:t>и</a:t>
            </a:r>
            <a:r>
              <a:rPr sz="1100" spc="80" dirty="0">
                <a:latin typeface="Arial"/>
                <a:cs typeface="Arial"/>
              </a:rPr>
              <a:t>зв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5" dirty="0">
                <a:latin typeface="Arial"/>
                <a:cs typeface="Arial"/>
              </a:rPr>
              <a:t>тва</a:t>
            </a:r>
            <a:r>
              <a:rPr sz="1100" spc="-5" dirty="0">
                <a:latin typeface="Arial"/>
                <a:cs typeface="Arial"/>
              </a:rPr>
              <a:t>»</a:t>
            </a:r>
            <a:r>
              <a:rPr sz="1100" spc="-75" dirty="0">
                <a:latin typeface="Arial"/>
                <a:cs typeface="Arial"/>
              </a:rPr>
              <a:t>.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уще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45" dirty="0">
                <a:latin typeface="Arial"/>
                <a:cs typeface="Arial"/>
              </a:rPr>
              <a:t>твлять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р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ал</a:t>
            </a:r>
            <a:r>
              <a:rPr sz="1100" spc="55" dirty="0">
                <a:latin typeface="Arial"/>
                <a:cs typeface="Arial"/>
              </a:rPr>
              <a:t>и</a:t>
            </a:r>
            <a:r>
              <a:rPr sz="1100" spc="95" dirty="0">
                <a:latin typeface="Arial"/>
                <a:cs typeface="Arial"/>
              </a:rPr>
              <a:t>зацию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льс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зяй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твенной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114" dirty="0">
                <a:latin typeface="Arial"/>
                <a:cs typeface="Arial"/>
              </a:rPr>
              <a:t>о</a:t>
            </a:r>
            <a:r>
              <a:rPr sz="1100" spc="85" dirty="0">
                <a:latin typeface="Arial"/>
                <a:cs typeface="Arial"/>
              </a:rPr>
              <a:t>дукции,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про</a:t>
            </a:r>
            <a:r>
              <a:rPr sz="1100" spc="110" dirty="0">
                <a:latin typeface="Arial"/>
                <a:cs typeface="Arial"/>
              </a:rPr>
              <a:t>и</a:t>
            </a:r>
            <a:r>
              <a:rPr sz="1100" spc="70" dirty="0">
                <a:latin typeface="Arial"/>
                <a:cs typeface="Arial"/>
              </a:rPr>
              <a:t>зв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100" dirty="0">
                <a:latin typeface="Arial"/>
                <a:cs typeface="Arial"/>
              </a:rPr>
              <a:t>денной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перер</a:t>
            </a:r>
            <a:r>
              <a:rPr sz="1100" spc="65" dirty="0">
                <a:latin typeface="Arial"/>
                <a:cs typeface="Arial"/>
              </a:rPr>
              <a:t>аб</a:t>
            </a:r>
            <a:r>
              <a:rPr sz="1100" spc="40" dirty="0">
                <a:latin typeface="Arial"/>
                <a:cs typeface="Arial"/>
              </a:rPr>
              <a:t>о</a:t>
            </a:r>
            <a:r>
              <a:rPr sz="1100" spc="85" dirty="0">
                <a:latin typeface="Arial"/>
                <a:cs typeface="Arial"/>
              </a:rPr>
              <a:t>танной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135" dirty="0">
                <a:latin typeface="Arial"/>
                <a:cs typeface="Arial"/>
              </a:rPr>
              <a:t>при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в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110" dirty="0">
                <a:latin typeface="Arial"/>
                <a:cs typeface="Arial"/>
              </a:rPr>
              <a:t>дении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лично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10" dirty="0">
                <a:latin typeface="Arial"/>
                <a:cs typeface="Arial"/>
              </a:rPr>
              <a:t>обно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зяй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10" dirty="0">
                <a:latin typeface="Arial"/>
                <a:cs typeface="Arial"/>
              </a:rPr>
              <a:t>тва.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2964" y="3531807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5901" y="4228241"/>
            <a:ext cx="3753485" cy="2366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125" marR="433641">
              <a:lnSpc>
                <a:spcPts val="126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акие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дей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твия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в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ам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ах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кта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нео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б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димы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для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пре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од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ления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дной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ж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зненной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си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аци</a:t>
            </a:r>
            <a:r>
              <a:rPr sz="1100" b="1" spc="114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 dirty="0">
              <a:latin typeface="Hypatia Sans Pro Black"/>
              <a:cs typeface="Hypatia Sans Pro Black"/>
            </a:endParaRPr>
          </a:p>
          <a:p>
            <a:pPr>
              <a:lnSpc>
                <a:spcPts val="800"/>
              </a:lnSpc>
              <a:spcBef>
                <a:spcPts val="47"/>
              </a:spcBef>
            </a:pPr>
            <a:endParaRPr sz="800" dirty="0"/>
          </a:p>
          <a:p>
            <a:pPr marL="12698" marR="46984">
              <a:lnSpc>
                <a:spcPts val="1270"/>
              </a:lnSpc>
            </a:pP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дпринять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твия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вып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100" dirty="0">
                <a:latin typeface="Arial"/>
                <a:cs typeface="Arial"/>
              </a:rPr>
              <a:t>лнению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меропри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ятий,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90" dirty="0">
                <a:latin typeface="Arial"/>
                <a:cs typeface="Arial"/>
              </a:rPr>
              <a:t>см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75" dirty="0">
                <a:latin typeface="Arial"/>
                <a:cs typeface="Arial"/>
              </a:rPr>
              <a:t>тренных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 err="1">
                <a:latin typeface="Arial"/>
                <a:cs typeface="Arial"/>
              </a:rPr>
              <a:t>с</a:t>
            </a:r>
            <a:r>
              <a:rPr sz="1100" spc="80" dirty="0" err="1">
                <a:latin typeface="Arial"/>
                <a:cs typeface="Arial"/>
              </a:rPr>
              <a:t>оциальным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 err="1">
                <a:latin typeface="Arial"/>
                <a:cs typeface="Arial"/>
              </a:rPr>
              <a:t>к</a:t>
            </a:r>
            <a:r>
              <a:rPr sz="1100" spc="90" dirty="0" err="1">
                <a:latin typeface="Arial"/>
                <a:cs typeface="Arial"/>
              </a:rPr>
              <a:t>онтр</a:t>
            </a:r>
            <a:r>
              <a:rPr sz="1100" spc="100" dirty="0" err="1">
                <a:latin typeface="Arial"/>
                <a:cs typeface="Arial"/>
              </a:rPr>
              <a:t>а</a:t>
            </a:r>
            <a:r>
              <a:rPr sz="1100" spc="65" dirty="0" err="1">
                <a:latin typeface="Arial"/>
                <a:cs typeface="Arial"/>
              </a:rPr>
              <a:t>к</a:t>
            </a:r>
            <a:r>
              <a:rPr sz="1100" spc="-15" dirty="0" err="1">
                <a:latin typeface="Arial"/>
                <a:cs typeface="Arial"/>
              </a:rPr>
              <a:t>т</a:t>
            </a:r>
            <a:r>
              <a:rPr sz="1100" spc="35" dirty="0" err="1">
                <a:latin typeface="Arial"/>
                <a:cs typeface="Arial"/>
              </a:rPr>
              <a:t>ом</a:t>
            </a:r>
            <a:endParaRPr lang="ru-RU" sz="1100" spc="35" dirty="0">
              <a:latin typeface="Arial"/>
              <a:cs typeface="Arial"/>
            </a:endParaRPr>
          </a:p>
          <a:p>
            <a:pPr marL="12698" marR="46984">
              <a:lnSpc>
                <a:spcPts val="1270"/>
              </a:lnSpc>
            </a:pPr>
            <a:endParaRPr lang="ru-RU" sz="1100" spc="35" dirty="0">
              <a:latin typeface="Arial"/>
              <a:cs typeface="Arial"/>
            </a:endParaRPr>
          </a:p>
          <a:p>
            <a:pPr marL="12698" marR="46984">
              <a:lnSpc>
                <a:spcPts val="1270"/>
              </a:lnSpc>
            </a:pPr>
            <a:r>
              <a:rPr sz="1100" spc="-10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ц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лью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65" dirty="0">
                <a:latin typeface="Arial"/>
                <a:cs typeface="Arial"/>
              </a:rPr>
              <a:t>довл</a:t>
            </a:r>
            <a:r>
              <a:rPr sz="1100" spc="35" dirty="0">
                <a:latin typeface="Arial"/>
                <a:cs typeface="Arial"/>
              </a:rPr>
              <a:t>е</a:t>
            </a:r>
            <a:r>
              <a:rPr sz="1100" spc="85" dirty="0">
                <a:latin typeface="Arial"/>
                <a:cs typeface="Arial"/>
              </a:rPr>
              <a:t>творения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120" dirty="0">
                <a:latin typeface="Arial"/>
                <a:cs typeface="Arial"/>
              </a:rPr>
              <a:t>е</a:t>
            </a:r>
            <a:r>
              <a:rPr sz="1100" spc="60" dirty="0">
                <a:latin typeface="Arial"/>
                <a:cs typeface="Arial"/>
              </a:rPr>
              <a:t>к</a:t>
            </a:r>
            <a:r>
              <a:rPr sz="1100" spc="85" dirty="0">
                <a:latin typeface="Arial"/>
                <a:cs typeface="Arial"/>
              </a:rPr>
              <a:t>ущих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80" dirty="0">
                <a:latin typeface="Arial"/>
                <a:cs typeface="Arial"/>
              </a:rPr>
              <a:t>требно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100" dirty="0">
                <a:latin typeface="Arial"/>
                <a:cs typeface="Arial"/>
              </a:rPr>
              <a:t>ей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приобре</a:t>
            </a:r>
            <a:r>
              <a:rPr sz="1100" spc="8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80" dirty="0">
                <a:latin typeface="Arial"/>
                <a:cs typeface="Arial"/>
              </a:rPr>
              <a:t>овары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первой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нео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5" dirty="0">
                <a:latin typeface="Arial"/>
                <a:cs typeface="Arial"/>
              </a:rPr>
              <a:t>димо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жд</a:t>
            </a:r>
            <a:r>
              <a:rPr sz="1100" spc="45" dirty="0">
                <a:latin typeface="Arial"/>
                <a:cs typeface="Arial"/>
              </a:rPr>
              <a:t>у</a:t>
            </a:r>
            <a:r>
              <a:rPr sz="1100" spc="-7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60" dirty="0">
                <a:latin typeface="Arial"/>
                <a:cs typeface="Arial"/>
              </a:rPr>
              <a:t>ув</a:t>
            </a:r>
            <a:r>
              <a:rPr sz="1100" spc="50" dirty="0">
                <a:latin typeface="Arial"/>
                <a:cs typeface="Arial"/>
              </a:rPr>
              <a:t>ь</a:t>
            </a:r>
            <a:r>
              <a:rPr sz="1100" spc="-7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ле</a:t>
            </a:r>
            <a:r>
              <a:rPr sz="1100" spc="60" dirty="0">
                <a:latin typeface="Arial"/>
                <a:cs typeface="Arial"/>
              </a:rPr>
              <a:t>к</a:t>
            </a:r>
            <a:r>
              <a:rPr sz="1100" spc="75" dirty="0">
                <a:latin typeface="Arial"/>
                <a:cs typeface="Arial"/>
              </a:rPr>
              <a:t>ар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твенные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препар</a:t>
            </a:r>
            <a:r>
              <a:rPr sz="1100" spc="10" dirty="0">
                <a:latin typeface="Arial"/>
                <a:cs typeface="Arial"/>
              </a:rPr>
              <a:t>аты,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80" dirty="0">
                <a:latin typeface="Arial"/>
                <a:cs typeface="Arial"/>
              </a:rPr>
              <a:t>овары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для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в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лично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10" dirty="0">
                <a:latin typeface="Arial"/>
                <a:cs typeface="Arial"/>
              </a:rPr>
              <a:t>обно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зяй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10" dirty="0">
                <a:latin typeface="Arial"/>
                <a:cs typeface="Arial"/>
              </a:rPr>
              <a:t>тва,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пройти</a:t>
            </a:r>
            <a:endParaRPr sz="1100" dirty="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60" dirty="0">
                <a:latin typeface="Arial"/>
                <a:cs typeface="Arial"/>
              </a:rPr>
              <a:t>лечение,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профила</a:t>
            </a:r>
            <a:r>
              <a:rPr sz="1100" spc="50" dirty="0">
                <a:latin typeface="Arial"/>
                <a:cs typeface="Arial"/>
              </a:rPr>
              <a:t>к</a:t>
            </a:r>
            <a:r>
              <a:rPr sz="1100" spc="100" dirty="0">
                <a:latin typeface="Arial"/>
                <a:cs typeface="Arial"/>
              </a:rPr>
              <a:t>тический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м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114" dirty="0">
                <a:latin typeface="Arial"/>
                <a:cs typeface="Arial"/>
              </a:rPr>
              <a:t>дицинский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осм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75" dirty="0">
                <a:latin typeface="Arial"/>
                <a:cs typeface="Arial"/>
              </a:rPr>
              <a:t>тр</a:t>
            </a:r>
            <a:endParaRPr sz="1100" dirty="0">
              <a:latin typeface="Arial"/>
              <a:cs typeface="Arial"/>
            </a:endParaRPr>
          </a:p>
          <a:p>
            <a:pPr marL="12698" marR="12698">
              <a:lnSpc>
                <a:spcPts val="1270"/>
              </a:lnSpc>
              <a:spcBef>
                <a:spcPts val="30"/>
              </a:spcBef>
            </a:pP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ц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45" dirty="0">
                <a:latin typeface="Arial"/>
                <a:cs typeface="Arial"/>
              </a:rPr>
              <a:t>лях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тим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95" dirty="0">
                <a:latin typeface="Arial"/>
                <a:cs typeface="Arial"/>
              </a:rPr>
              <a:t>лирования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в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здорово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об</a:t>
            </a:r>
            <a:r>
              <a:rPr sz="1100" spc="95" dirty="0">
                <a:latin typeface="Arial"/>
                <a:cs typeface="Arial"/>
              </a:rPr>
              <a:t>р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за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65" dirty="0">
                <a:latin typeface="Arial"/>
                <a:cs typeface="Arial"/>
              </a:rPr>
              <a:t>ж</a:t>
            </a:r>
            <a:r>
              <a:rPr sz="1100" spc="125" dirty="0">
                <a:latin typeface="Arial"/>
                <a:cs typeface="Arial"/>
              </a:rPr>
              <a:t>и</a:t>
            </a:r>
            <a:r>
              <a:rPr sz="1100" spc="70" dirty="0">
                <a:latin typeface="Arial"/>
                <a:cs typeface="Arial"/>
              </a:rPr>
              <a:t>зни,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так</a:t>
            </a:r>
            <a:r>
              <a:rPr sz="1100" spc="90" dirty="0">
                <a:latin typeface="Arial"/>
                <a:cs typeface="Arial"/>
              </a:rPr>
              <a:t>ж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приобре</a:t>
            </a:r>
            <a:r>
              <a:rPr sz="1100" spc="8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80" dirty="0">
                <a:latin typeface="Arial"/>
                <a:cs typeface="Arial"/>
              </a:rPr>
              <a:t>овары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для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обесп</a:t>
            </a:r>
            <a:r>
              <a:rPr sz="1100" spc="95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чения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80" dirty="0">
                <a:latin typeface="Arial"/>
                <a:cs typeface="Arial"/>
              </a:rPr>
              <a:t>требно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емьи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85" dirty="0">
                <a:latin typeface="Arial"/>
                <a:cs typeface="Arial"/>
              </a:rPr>
              <a:t>ажданина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80" dirty="0">
                <a:latin typeface="Arial"/>
                <a:cs typeface="Arial"/>
              </a:rPr>
              <a:t>овар</a:t>
            </a:r>
            <a:r>
              <a:rPr sz="1100" spc="25" dirty="0">
                <a:latin typeface="Arial"/>
                <a:cs typeface="Arial"/>
              </a:rPr>
              <a:t>ах</a:t>
            </a:r>
            <a:endParaRPr sz="1100" dirty="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лугах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дош</a:t>
            </a:r>
            <a:r>
              <a:rPr sz="1100" spc="55" dirty="0">
                <a:latin typeface="Arial"/>
                <a:cs typeface="Arial"/>
              </a:rPr>
              <a:t>к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85" dirty="0">
                <a:latin typeface="Arial"/>
                <a:cs typeface="Arial"/>
              </a:rPr>
              <a:t>ш</a:t>
            </a:r>
            <a:r>
              <a:rPr sz="1100" spc="75" dirty="0">
                <a:latin typeface="Arial"/>
                <a:cs typeface="Arial"/>
              </a:rPr>
              <a:t>к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об</a:t>
            </a:r>
            <a:r>
              <a:rPr sz="1100" spc="95" dirty="0">
                <a:latin typeface="Arial"/>
                <a:cs typeface="Arial"/>
              </a:rPr>
              <a:t>р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зования.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0001" y="747001"/>
            <a:ext cx="260997" cy="260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5238" y="792711"/>
            <a:ext cx="19113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0003" y="4257003"/>
            <a:ext cx="260997" cy="260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49162" y="4302710"/>
            <a:ext cx="20129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7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48008" y="0"/>
            <a:ext cx="287985" cy="75959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6"/>
            <a:fld id="{81D60167-4931-47E6-BA6A-407CBD079E47}" type="slidenum">
              <a:rPr sz="1100" b="1" spc="-75" dirty="0">
                <a:solidFill>
                  <a:srgbClr val="253A78"/>
                </a:solidFill>
                <a:latin typeface="Arial"/>
                <a:cs typeface="Arial"/>
              </a:rPr>
              <a:pPr marL="25396"/>
              <a:t>11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18" name="object 9"/>
          <p:cNvSpPr txBox="1"/>
          <p:nvPr/>
        </p:nvSpPr>
        <p:spPr>
          <a:xfrm>
            <a:off x="687205" y="1896615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9" name="object 9"/>
          <p:cNvSpPr txBox="1"/>
          <p:nvPr/>
        </p:nvSpPr>
        <p:spPr>
          <a:xfrm>
            <a:off x="687205" y="1425987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20" name="object 9"/>
          <p:cNvSpPr txBox="1"/>
          <p:nvPr/>
        </p:nvSpPr>
        <p:spPr>
          <a:xfrm>
            <a:off x="713002" y="5404765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 smtClean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21" name="object 9"/>
          <p:cNvSpPr txBox="1"/>
          <p:nvPr/>
        </p:nvSpPr>
        <p:spPr>
          <a:xfrm>
            <a:off x="714893" y="4878510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 smtClean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5899" y="715524"/>
            <a:ext cx="3788410" cy="33929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3490"/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овы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о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б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занно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сти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ражданина,</a:t>
            </a:r>
            <a:endParaRPr sz="1100" dirty="0">
              <a:latin typeface="Hypatia Sans Pro Black"/>
              <a:cs typeface="Hypatia Sans Pro Black"/>
            </a:endParaRPr>
          </a:p>
          <a:p>
            <a:pPr marL="143490">
              <a:lnSpc>
                <a:spcPts val="1265"/>
              </a:lnSpc>
            </a:pPr>
            <a:r>
              <a:rPr sz="1100" b="1" spc="1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-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орым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заключен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оциальный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т?</a:t>
            </a:r>
            <a:endParaRPr sz="1100" dirty="0">
              <a:latin typeface="Hypatia Sans Pro Black"/>
              <a:cs typeface="Hypatia Sans Pro Black"/>
            </a:endParaRPr>
          </a:p>
          <a:p>
            <a:pPr>
              <a:lnSpc>
                <a:spcPts val="850"/>
              </a:lnSpc>
              <a:spcBef>
                <a:spcPts val="29"/>
              </a:spcBef>
            </a:pPr>
            <a:endParaRPr sz="850" dirty="0"/>
          </a:p>
          <a:p>
            <a:pPr marL="12698" marR="12698">
              <a:lnSpc>
                <a:spcPts val="1270"/>
              </a:lnSpc>
            </a:pPr>
            <a:r>
              <a:rPr sz="1100" spc="-35" dirty="0">
                <a:latin typeface="Arial"/>
                <a:cs typeface="Arial"/>
              </a:rPr>
              <a:t>Е</a:t>
            </a:r>
            <a:r>
              <a:rPr sz="1100" spc="140" dirty="0">
                <a:latin typeface="Arial"/>
                <a:cs typeface="Arial"/>
              </a:rPr>
              <a:t>ж</a:t>
            </a:r>
            <a:r>
              <a:rPr sz="1100" spc="75" dirty="0">
                <a:latin typeface="Arial"/>
                <a:cs typeface="Arial"/>
              </a:rPr>
              <a:t>еме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ячно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40" dirty="0">
                <a:latin typeface="Arial"/>
                <a:cs typeface="Arial"/>
              </a:rPr>
              <a:t>тавлять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орган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до</a:t>
            </a:r>
            <a:r>
              <a:rPr sz="1100" spc="50" dirty="0">
                <a:latin typeface="Arial"/>
                <a:cs typeface="Arial"/>
              </a:rPr>
              <a:t>кументы,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дтве</a:t>
            </a:r>
            <a:r>
              <a:rPr sz="1100" spc="5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ждающие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ф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вып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95" dirty="0">
                <a:latin typeface="Arial"/>
                <a:cs typeface="Arial"/>
              </a:rPr>
              <a:t>лнения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ажданином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мероприятий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13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80" dirty="0">
                <a:latin typeface="Arial"/>
                <a:cs typeface="Arial"/>
              </a:rPr>
              <a:t>аммы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адаптации.</a:t>
            </a:r>
            <a:endParaRPr sz="1100" dirty="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5" dirty="0">
                <a:latin typeface="Arial"/>
                <a:cs typeface="Arial"/>
              </a:rPr>
              <a:t>У</a:t>
            </a:r>
            <a:r>
              <a:rPr sz="1100" spc="70" dirty="0">
                <a:latin typeface="Arial"/>
                <a:cs typeface="Arial"/>
              </a:rPr>
              <a:t>в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домить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орган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endParaRPr sz="1100" dirty="0">
              <a:latin typeface="Arial"/>
              <a:cs typeface="Arial"/>
            </a:endParaRPr>
          </a:p>
          <a:p>
            <a:pPr marL="12698" marR="79363">
              <a:lnSpc>
                <a:spcPts val="1270"/>
              </a:lnSpc>
              <a:spcBef>
                <a:spcPts val="25"/>
              </a:spcBef>
            </a:pP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90" dirty="0">
                <a:latin typeface="Arial"/>
                <a:cs typeface="Arial"/>
              </a:rPr>
              <a:t>ечение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тр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25" dirty="0">
                <a:latin typeface="Arial"/>
                <a:cs typeface="Arial"/>
              </a:rPr>
              <a:t>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абочих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дней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досрочном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25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к</a:t>
            </a:r>
            <a:r>
              <a:rPr sz="1100" spc="16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ащении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вып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95" dirty="0">
                <a:latin typeface="Arial"/>
                <a:cs typeface="Arial"/>
              </a:rPr>
              <a:t>лнения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мероприятий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прог</a:t>
            </a:r>
            <a:r>
              <a:rPr sz="1100" spc="125" dirty="0">
                <a:latin typeface="Arial"/>
                <a:cs typeface="Arial"/>
              </a:rPr>
              <a:t>р</a:t>
            </a:r>
            <a:r>
              <a:rPr sz="1100" spc="80" dirty="0">
                <a:latin typeface="Arial"/>
                <a:cs typeface="Arial"/>
              </a:rPr>
              <a:t>аммы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адаптации,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р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90" dirty="0">
                <a:latin typeface="Arial"/>
                <a:cs typeface="Arial"/>
              </a:rPr>
              <a:t>довой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40" dirty="0">
                <a:latin typeface="Arial"/>
                <a:cs typeface="Arial"/>
              </a:rPr>
              <a:t>я</a:t>
            </a:r>
            <a:r>
              <a:rPr sz="1100" spc="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льно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ти,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едпринима</a:t>
            </a:r>
            <a:r>
              <a:rPr sz="1100" spc="50" dirty="0">
                <a:latin typeface="Arial"/>
                <a:cs typeface="Arial"/>
              </a:rPr>
              <a:t>те</a:t>
            </a:r>
            <a:r>
              <a:rPr sz="1100" spc="80" dirty="0">
                <a:latin typeface="Arial"/>
                <a:cs typeface="Arial"/>
              </a:rPr>
              <a:t>льс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40" dirty="0">
                <a:latin typeface="Arial"/>
                <a:cs typeface="Arial"/>
              </a:rPr>
              <a:t>я</a:t>
            </a:r>
            <a:r>
              <a:rPr sz="1100" spc="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льно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в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дения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лично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10" dirty="0">
                <a:latin typeface="Arial"/>
                <a:cs typeface="Arial"/>
              </a:rPr>
              <a:t>обно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зяй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35" dirty="0">
                <a:latin typeface="Arial"/>
                <a:cs typeface="Arial"/>
              </a:rPr>
              <a:t>тва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пери</a:t>
            </a:r>
            <a:r>
              <a:rPr sz="1100" spc="11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твия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0" dirty="0">
                <a:latin typeface="Arial"/>
                <a:cs typeface="Arial"/>
              </a:rPr>
              <a:t>та.</a:t>
            </a:r>
            <a:endParaRPr sz="1100" dirty="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40" dirty="0">
                <a:latin typeface="Arial"/>
                <a:cs typeface="Arial"/>
              </a:rPr>
              <a:t>тавлять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запро</a:t>
            </a:r>
            <a:r>
              <a:rPr sz="1100" spc="75" dirty="0">
                <a:latin typeface="Arial"/>
                <a:cs typeface="Arial"/>
              </a:rPr>
              <a:t>с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органа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endParaRPr sz="1100" dirty="0">
              <a:latin typeface="Arial"/>
              <a:cs typeface="Arial"/>
            </a:endParaRPr>
          </a:p>
          <a:p>
            <a:pPr marL="12698" marR="163171">
              <a:lnSpc>
                <a:spcPts val="1260"/>
              </a:lnSpc>
              <a:spcBef>
                <a:spcPts val="35"/>
              </a:spcBef>
            </a:pP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информацию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об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ловиях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165" dirty="0">
                <a:latin typeface="Arial"/>
                <a:cs typeface="Arial"/>
              </a:rPr>
              <a:t>ж</a:t>
            </a:r>
            <a:r>
              <a:rPr sz="1100" spc="125" dirty="0">
                <a:latin typeface="Arial"/>
                <a:cs typeface="Arial"/>
              </a:rPr>
              <a:t>и</a:t>
            </a:r>
            <a:r>
              <a:rPr sz="1100" spc="114" dirty="0">
                <a:latin typeface="Arial"/>
                <a:cs typeface="Arial"/>
              </a:rPr>
              <a:t>зни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85" dirty="0">
                <a:latin typeface="Arial"/>
                <a:cs typeface="Arial"/>
              </a:rPr>
              <a:t>ажданина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(с</a:t>
            </a:r>
            <a:r>
              <a:rPr sz="1100" spc="85" dirty="0">
                <a:latin typeface="Arial"/>
                <a:cs typeface="Arial"/>
              </a:rPr>
              <a:t>емьи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ажданина)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мер</a:t>
            </a:r>
            <a:r>
              <a:rPr sz="1100" spc="10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приятиям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прог</a:t>
            </a:r>
            <a:r>
              <a:rPr sz="1100" spc="125" dirty="0">
                <a:latin typeface="Arial"/>
                <a:cs typeface="Arial"/>
              </a:rPr>
              <a:t>р</a:t>
            </a:r>
            <a:r>
              <a:rPr sz="1100" spc="80" dirty="0">
                <a:latin typeface="Arial"/>
                <a:cs typeface="Arial"/>
              </a:rPr>
              <a:t>аммы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адаптации</a:t>
            </a:r>
            <a:endParaRPr sz="1100" dirty="0">
              <a:latin typeface="Arial"/>
              <a:cs typeface="Arial"/>
            </a:endParaRPr>
          </a:p>
          <a:p>
            <a:pPr marL="12698" marR="433007">
              <a:lnSpc>
                <a:spcPts val="1260"/>
              </a:lnSpc>
              <a:spcBef>
                <a:spcPts val="5"/>
              </a:spcBef>
            </a:pP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90" dirty="0">
                <a:latin typeface="Arial"/>
                <a:cs typeface="Arial"/>
              </a:rPr>
              <a:t>ечение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12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яцев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дня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о</a:t>
            </a:r>
            <a:r>
              <a:rPr sz="1100" spc="80" dirty="0">
                <a:latin typeface="Arial"/>
                <a:cs typeface="Arial"/>
              </a:rPr>
              <a:t>к</a:t>
            </a:r>
            <a:r>
              <a:rPr sz="1100" spc="95" dirty="0">
                <a:latin typeface="Arial"/>
                <a:cs typeface="Arial"/>
              </a:rPr>
              <a:t>ончания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сро</a:t>
            </a:r>
            <a:r>
              <a:rPr sz="1100" spc="80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твия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0" dirty="0">
                <a:latin typeface="Arial"/>
                <a:cs typeface="Arial"/>
              </a:rPr>
              <a:t>та.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7" y="1068633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7" y="1711253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8" y="2835838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7093" y="5294024"/>
            <a:ext cx="2961640" cy="312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000" spc="60" dirty="0">
                <a:solidFill>
                  <a:srgbClr val="347FC0"/>
                </a:solidFill>
                <a:latin typeface="Arial"/>
                <a:cs typeface="Arial"/>
              </a:rPr>
              <a:t>Ма</a:t>
            </a:r>
            <a:r>
              <a:rPr sz="1000" spc="15" dirty="0">
                <a:solidFill>
                  <a:srgbClr val="347FC0"/>
                </a:solidFill>
                <a:latin typeface="Arial"/>
                <a:cs typeface="Arial"/>
              </a:rPr>
              <a:t>т</a:t>
            </a:r>
            <a:r>
              <a:rPr sz="1000" spc="75" dirty="0">
                <a:solidFill>
                  <a:srgbClr val="347FC0"/>
                </a:solidFill>
                <a:latin typeface="Arial"/>
                <a:cs typeface="Arial"/>
              </a:rPr>
              <a:t>ериал</a:t>
            </a:r>
            <a:r>
              <a:rPr sz="1000" spc="-20" dirty="0">
                <a:solidFill>
                  <a:srgbClr val="347FC0"/>
                </a:solidFill>
                <a:latin typeface="Arial"/>
                <a:cs typeface="Arial"/>
              </a:rPr>
              <a:t> </a:t>
            </a:r>
            <a:r>
              <a:rPr sz="1000" spc="100" dirty="0">
                <a:solidFill>
                  <a:srgbClr val="347FC0"/>
                </a:solidFill>
                <a:latin typeface="Arial"/>
                <a:cs typeface="Arial"/>
              </a:rPr>
              <a:t>под</a:t>
            </a:r>
            <a:r>
              <a:rPr sz="1000" spc="40" dirty="0">
                <a:solidFill>
                  <a:srgbClr val="347FC0"/>
                </a:solidFill>
                <a:latin typeface="Arial"/>
                <a:cs typeface="Arial"/>
              </a:rPr>
              <a:t>г</a:t>
            </a:r>
            <a:r>
              <a:rPr sz="1000" spc="55" dirty="0">
                <a:solidFill>
                  <a:srgbClr val="347FC0"/>
                </a:solidFill>
                <a:latin typeface="Arial"/>
                <a:cs typeface="Arial"/>
              </a:rPr>
              <a:t>о</a:t>
            </a:r>
            <a:r>
              <a:rPr sz="1000" spc="-15" dirty="0">
                <a:solidFill>
                  <a:srgbClr val="347FC0"/>
                </a:solidFill>
                <a:latin typeface="Arial"/>
                <a:cs typeface="Arial"/>
              </a:rPr>
              <a:t>т</a:t>
            </a:r>
            <a:r>
              <a:rPr sz="1000" spc="75" dirty="0">
                <a:solidFill>
                  <a:srgbClr val="347FC0"/>
                </a:solidFill>
                <a:latin typeface="Arial"/>
                <a:cs typeface="Arial"/>
              </a:rPr>
              <a:t>овлен</a:t>
            </a:r>
            <a:r>
              <a:rPr sz="1000" spc="-20" dirty="0">
                <a:solidFill>
                  <a:srgbClr val="347FC0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347FC0"/>
                </a:solidFill>
                <a:latin typeface="Arial"/>
                <a:cs typeface="Arial"/>
              </a:rPr>
              <a:t>Р</a:t>
            </a:r>
            <a:r>
              <a:rPr sz="1000" spc="60" dirty="0">
                <a:solidFill>
                  <a:srgbClr val="347FC0"/>
                </a:solidFill>
                <a:latin typeface="Arial"/>
                <a:cs typeface="Arial"/>
              </a:rPr>
              <a:t>е</a:t>
            </a:r>
            <a:r>
              <a:rPr sz="1000" spc="45" dirty="0">
                <a:solidFill>
                  <a:srgbClr val="347FC0"/>
                </a:solidFill>
                <a:latin typeface="Arial"/>
                <a:cs typeface="Arial"/>
              </a:rPr>
              <a:t>с</a:t>
            </a:r>
            <a:r>
              <a:rPr sz="1000" spc="85" dirty="0">
                <a:solidFill>
                  <a:srgbClr val="347FC0"/>
                </a:solidFill>
                <a:latin typeface="Arial"/>
                <a:cs typeface="Arial"/>
              </a:rPr>
              <a:t>урсным</a:t>
            </a:r>
            <a:r>
              <a:rPr sz="1000" spc="-20" dirty="0">
                <a:solidFill>
                  <a:srgbClr val="347FC0"/>
                </a:solidFill>
                <a:latin typeface="Arial"/>
                <a:cs typeface="Arial"/>
              </a:rPr>
              <a:t> </a:t>
            </a:r>
            <a:r>
              <a:rPr sz="1000" spc="80" dirty="0">
                <a:solidFill>
                  <a:srgbClr val="347FC0"/>
                </a:solidFill>
                <a:latin typeface="Arial"/>
                <a:cs typeface="Arial"/>
              </a:rPr>
              <a:t>центром</a:t>
            </a:r>
            <a:endParaRPr sz="1000" dirty="0">
              <a:latin typeface="Arial"/>
              <a:cs typeface="Arial"/>
            </a:endParaRPr>
          </a:p>
          <a:p>
            <a:pPr marL="1418384">
              <a:lnSpc>
                <a:spcPts val="1150"/>
              </a:lnSpc>
            </a:pPr>
            <a:r>
              <a:rPr sz="1000" spc="-35" dirty="0">
                <a:solidFill>
                  <a:srgbClr val="347FC0"/>
                </a:solidFill>
                <a:latin typeface="Arial"/>
                <a:cs typeface="Arial"/>
              </a:rPr>
              <a:t>С</a:t>
            </a:r>
            <a:r>
              <a:rPr sz="1000" spc="75" dirty="0">
                <a:solidFill>
                  <a:srgbClr val="347FC0"/>
                </a:solidFill>
                <a:latin typeface="Arial"/>
                <a:cs typeface="Arial"/>
              </a:rPr>
              <a:t>о</a:t>
            </a:r>
            <a:r>
              <a:rPr sz="1000" spc="100" dirty="0">
                <a:solidFill>
                  <a:srgbClr val="347FC0"/>
                </a:solidFill>
                <a:latin typeface="Arial"/>
                <a:cs typeface="Arial"/>
              </a:rPr>
              <a:t>ю</a:t>
            </a:r>
            <a:r>
              <a:rPr sz="1000" spc="50" dirty="0">
                <a:solidFill>
                  <a:srgbClr val="347FC0"/>
                </a:solidFill>
                <a:latin typeface="Arial"/>
                <a:cs typeface="Arial"/>
              </a:rPr>
              <a:t>за</a:t>
            </a:r>
            <a:r>
              <a:rPr sz="1000" spc="-20" dirty="0">
                <a:solidFill>
                  <a:srgbClr val="347FC0"/>
                </a:solidFill>
                <a:latin typeface="Arial"/>
                <a:cs typeface="Arial"/>
              </a:rPr>
              <a:t> </a:t>
            </a:r>
            <a:r>
              <a:rPr sz="1000" spc="130" dirty="0">
                <a:solidFill>
                  <a:srgbClr val="347FC0"/>
                </a:solidFill>
                <a:latin typeface="Arial"/>
                <a:cs typeface="Arial"/>
              </a:rPr>
              <a:t>ж</a:t>
            </a:r>
            <a:r>
              <a:rPr sz="1000" spc="100" dirty="0">
                <a:solidFill>
                  <a:srgbClr val="347FC0"/>
                </a:solidFill>
                <a:latin typeface="Arial"/>
                <a:cs typeface="Arial"/>
              </a:rPr>
              <a:t>енщин</a:t>
            </a:r>
            <a:r>
              <a:rPr sz="1000" spc="-20" dirty="0">
                <a:solidFill>
                  <a:srgbClr val="347FC0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347FC0"/>
                </a:solidFill>
                <a:latin typeface="Arial"/>
                <a:cs typeface="Arial"/>
              </a:rPr>
              <a:t>Р</a:t>
            </a:r>
            <a:r>
              <a:rPr sz="1000" spc="70" dirty="0">
                <a:solidFill>
                  <a:srgbClr val="347FC0"/>
                </a:solidFill>
                <a:latin typeface="Arial"/>
                <a:cs typeface="Arial"/>
              </a:rPr>
              <a:t>о</a:t>
            </a:r>
            <a:r>
              <a:rPr sz="1000" spc="55" dirty="0">
                <a:solidFill>
                  <a:srgbClr val="347FC0"/>
                </a:solidFill>
                <a:latin typeface="Arial"/>
                <a:cs typeface="Arial"/>
              </a:rPr>
              <a:t>с</a:t>
            </a:r>
            <a:r>
              <a:rPr sz="1000" spc="100" dirty="0">
                <a:solidFill>
                  <a:srgbClr val="347FC0"/>
                </a:solidFill>
                <a:latin typeface="Arial"/>
                <a:cs typeface="Arial"/>
              </a:rPr>
              <a:t>сии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28005" y="108000"/>
            <a:ext cx="107988" cy="737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87997" cy="7595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0001" y="747001"/>
            <a:ext cx="260997" cy="260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5028" y="792711"/>
            <a:ext cx="19113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6"/>
            <a:fld id="{81D60167-4931-47E6-BA6A-407CBD079E47}" type="slidenum">
              <a:rPr sz="1100" b="1" spc="-75" dirty="0">
                <a:solidFill>
                  <a:srgbClr val="253A78"/>
                </a:solidFill>
                <a:latin typeface="Arial"/>
                <a:cs typeface="Arial"/>
              </a:rPr>
              <a:pPr marL="25396"/>
              <a:t>12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28005" y="5229402"/>
            <a:ext cx="107988" cy="2366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28005" y="5229406"/>
            <a:ext cx="107988" cy="236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7300" y="727208"/>
            <a:ext cx="1889125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60"/>
              </a:lnSpc>
            </a:pPr>
            <a:r>
              <a:rPr sz="1100" b="1" spc="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Ч</a:t>
            </a:r>
            <a:r>
              <a:rPr sz="1100" b="1" spc="-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та</a:t>
            </a:r>
            <a:r>
              <a:rPr sz="1100" b="1" spc="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ое 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прогр</a:t>
            </a:r>
            <a:r>
              <a:rPr sz="1100" b="1" spc="114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амма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адаптаци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 dirty="0">
              <a:latin typeface="Hypatia Sans Pro Black"/>
              <a:cs typeface="Hypatia Sans Pro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001" y="1248541"/>
            <a:ext cx="3777615" cy="3707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60"/>
              </a:lnSpc>
            </a:pPr>
            <a:r>
              <a:rPr sz="1100" spc="-40" dirty="0">
                <a:latin typeface="Arial"/>
                <a:cs typeface="Arial"/>
              </a:rPr>
              <a:t>Э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прог</a:t>
            </a:r>
            <a:r>
              <a:rPr sz="1100" spc="12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амма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испо</a:t>
            </a:r>
            <a:r>
              <a:rPr sz="1100" spc="100" dirty="0">
                <a:latin typeface="Arial"/>
                <a:cs typeface="Arial"/>
              </a:rPr>
              <a:t>лнению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до</a:t>
            </a:r>
            <a:r>
              <a:rPr sz="1100" spc="35" dirty="0">
                <a:latin typeface="Arial"/>
                <a:cs typeface="Arial"/>
              </a:rPr>
              <a:t>г</a:t>
            </a:r>
            <a:r>
              <a:rPr sz="1100" spc="95" dirty="0">
                <a:latin typeface="Arial"/>
                <a:cs typeface="Arial"/>
              </a:rPr>
              <a:t>ово</a:t>
            </a:r>
            <a:r>
              <a:rPr sz="1100" spc="90" dirty="0">
                <a:latin typeface="Arial"/>
                <a:cs typeface="Arial"/>
              </a:rPr>
              <a:t>р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0" dirty="0">
                <a:latin typeface="Arial"/>
                <a:cs typeface="Arial"/>
              </a:rPr>
              <a:t>та.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ней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75" dirty="0">
                <a:latin typeface="Arial"/>
                <a:cs typeface="Arial"/>
              </a:rPr>
              <a:t>сматрива</a:t>
            </a:r>
            <a:r>
              <a:rPr sz="1100" spc="80" dirty="0">
                <a:latin typeface="Arial"/>
                <a:cs typeface="Arial"/>
              </a:rPr>
              <a:t>ю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0001" y="1598676"/>
            <a:ext cx="194183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л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95" dirty="0">
                <a:latin typeface="Arial"/>
                <a:cs typeface="Arial"/>
              </a:rPr>
              <a:t>дующие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мероприятия.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0005" y="1683142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8609" y="1771026"/>
            <a:ext cx="3781425" cy="5149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60"/>
              </a:lnSpc>
            </a:pPr>
            <a:r>
              <a:rPr sz="1100" b="1" spc="6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П</a:t>
            </a:r>
            <a:r>
              <a:rPr sz="1100" b="1" spc="5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7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поис</a:t>
            </a:r>
            <a:r>
              <a:rPr sz="1100" b="1" spc="5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2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7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3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7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аб</a:t>
            </a:r>
            <a:r>
              <a:rPr sz="1100" b="1" spc="5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-1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ты</a:t>
            </a:r>
            <a:r>
              <a:rPr sz="1100" b="1" dirty="0">
                <a:solidFill>
                  <a:srgbClr val="231F20"/>
                </a:solidFill>
                <a:latin typeface="Hypatia Sans Pro Black"/>
                <a:cs typeface="Hypatia Sans Pro Black"/>
              </a:rPr>
              <a:t>.</a:t>
            </a:r>
            <a:r>
              <a:rPr sz="1100" b="1" spc="7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2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ам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1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занно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меропри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яти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приори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тно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м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яд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зыва</a:t>
            </a:r>
            <a:r>
              <a:rPr sz="1100" spc="2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2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да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с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твенна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оциальна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помощь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н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основани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оци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ально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онтр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2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гр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ажданам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пр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живающим</a:t>
            </a:r>
            <a:endParaRPr sz="1100" dirty="0">
              <a:latin typeface="Arial"/>
              <a:cs typeface="Arial"/>
            </a:endParaRPr>
          </a:p>
          <a:p>
            <a:pPr marL="12698" marR="58411">
              <a:lnSpc>
                <a:spcPts val="1260"/>
              </a:lnSpc>
              <a:spcBef>
                <a:spcPts val="5"/>
              </a:spcBef>
            </a:pP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ем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ь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тьми</a:t>
            </a:r>
            <a:r>
              <a:rPr sz="1100" spc="2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онтр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дни</a:t>
            </a:r>
            <a:r>
              <a:rPr sz="1100" spc="125" dirty="0">
                <a:solidFill>
                  <a:srgbClr val="231F20"/>
                </a:solidFill>
                <a:latin typeface="Arial"/>
                <a:cs typeface="Arial"/>
              </a:rPr>
              <a:t>м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4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м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30" dirty="0">
                <a:solidFill>
                  <a:srgbClr val="231F20"/>
                </a:solidFill>
                <a:latin typeface="Arial"/>
                <a:cs typeface="Arial"/>
              </a:rPr>
              <a:t>ж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гр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аж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данино</a:t>
            </a:r>
            <a:r>
              <a:rPr sz="1100" spc="120" dirty="0">
                <a:solidFill>
                  <a:srgbClr val="231F20"/>
                </a:solidFill>
                <a:latin typeface="Arial"/>
                <a:cs typeface="Arial"/>
              </a:rPr>
              <a:t>м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заключа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н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чащ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дно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2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з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од. </a:t>
            </a:r>
            <a:r>
              <a:rPr sz="1100" b="1" spc="6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По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8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уще</a:t>
            </a:r>
            <a:r>
              <a:rPr sz="1100" b="1" spc="5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твлению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индивид</a:t>
            </a:r>
            <a:r>
              <a:rPr sz="1100" b="1" spc="6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8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альной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пр</a:t>
            </a:r>
            <a:r>
              <a:rPr sz="1100" b="1" spc="6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8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дпри</a:t>
            </a:r>
            <a:r>
              <a:rPr sz="1100" b="1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b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нима</a:t>
            </a:r>
            <a:r>
              <a:rPr sz="1100" b="1" spc="6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0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8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льс</a:t>
            </a:r>
            <a:r>
              <a:rPr sz="1100" b="1" spc="8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10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ой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д</a:t>
            </a:r>
            <a:r>
              <a:rPr sz="1100" b="1" spc="6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3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0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10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льно</a:t>
            </a:r>
            <a:r>
              <a:rPr sz="1100" b="1" spc="7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2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ти.</a:t>
            </a:r>
            <a:endParaRPr sz="1100" dirty="0">
              <a:latin typeface="Hypatia Sans Pro Black"/>
              <a:cs typeface="Hypatia Sans Pro Black"/>
            </a:endParaRPr>
          </a:p>
          <a:p>
            <a:pPr marL="12698">
              <a:lnSpc>
                <a:spcPts val="1235"/>
              </a:lnSpc>
            </a:pPr>
            <a:r>
              <a:rPr sz="1100" b="1" spc="6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По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в</a:t>
            </a:r>
            <a:r>
              <a:rPr sz="1100" b="1" spc="8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9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дению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9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лично</a:t>
            </a:r>
            <a:r>
              <a:rPr sz="1100" b="1" spc="4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п</a:t>
            </a:r>
            <a:r>
              <a:rPr sz="1100" b="1" spc="6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2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7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9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обно</a:t>
            </a:r>
            <a:r>
              <a:rPr sz="1100" b="1" spc="4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3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1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зяй</a:t>
            </a:r>
            <a:r>
              <a:rPr sz="1100" b="1" spc="8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2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тва.</a:t>
            </a:r>
            <a:endParaRPr sz="1100" dirty="0">
              <a:latin typeface="Hypatia Sans Pro Black"/>
              <a:cs typeface="Hypatia Sans Pro Black"/>
            </a:endParaRPr>
          </a:p>
          <a:p>
            <a:pPr marL="12698" marR="86348">
              <a:lnSpc>
                <a:spcPts val="1260"/>
              </a:lnSpc>
              <a:spcBef>
                <a:spcPts val="35"/>
              </a:spcBef>
            </a:pP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3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ам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ах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занно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мероприятия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3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зыва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ороннее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дей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твие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15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ажданам 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дении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 лично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обно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зяй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тва,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ом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чи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ле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35" dirty="0">
                <a:solidFill>
                  <a:srgbClr val="231F20"/>
                </a:solidFill>
                <a:latin typeface="Arial"/>
                <a:cs typeface="Arial"/>
              </a:rPr>
              <a:t>при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обр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ении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нео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б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одимых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оваров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4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2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он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л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ь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тации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пр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тави</a:t>
            </a:r>
            <a:r>
              <a:rPr sz="1100" spc="2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лями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упо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лномоченных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органов.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4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endParaRPr sz="1100" dirty="0">
              <a:latin typeface="Arial"/>
              <a:cs typeface="Arial"/>
            </a:endParaRPr>
          </a:p>
          <a:p>
            <a:pPr marL="12698" marR="30476">
              <a:lnSpc>
                <a:spcPts val="1260"/>
              </a:lnSpc>
              <a:spcBef>
                <a:spcPts val="5"/>
              </a:spcBef>
            </a:pP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дар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твенная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помощь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3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зыва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основании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оциально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2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онтр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20" dirty="0">
                <a:solidFill>
                  <a:srgbClr val="231F20"/>
                </a:solidFill>
                <a:latin typeface="Arial"/>
                <a:cs typeface="Arial"/>
              </a:rPr>
              <a:t>та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35" dirty="0">
                <a:solidFill>
                  <a:srgbClr val="231F20"/>
                </a:solidFill>
                <a:latin typeface="Arial"/>
                <a:cs typeface="Arial"/>
              </a:rPr>
              <a:t>при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наличии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тв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твующем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б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ъе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РФ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тве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жденных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нормативов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чи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12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да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оимо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тном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вы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ж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ении</a:t>
            </a:r>
            <a:endParaRPr sz="1100" dirty="0">
              <a:latin typeface="Arial"/>
              <a:cs typeface="Arial"/>
            </a:endParaRPr>
          </a:p>
          <a:p>
            <a:pPr marL="12698" marR="182219">
              <a:lnSpc>
                <a:spcPts val="1260"/>
              </a:lnSpc>
              <a:spcBef>
                <a:spcPts val="5"/>
              </a:spcBef>
            </a:pP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ал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зации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лученных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личном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обном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зяй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тве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пл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дов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4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231F20"/>
                </a:solidFill>
                <a:latin typeface="Arial"/>
                <a:cs typeface="Arial"/>
              </a:rPr>
              <a:t>пр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дукции.</a:t>
            </a:r>
            <a:endParaRPr sz="1100" dirty="0">
              <a:latin typeface="Arial"/>
              <a:cs typeface="Arial"/>
            </a:endParaRPr>
          </a:p>
          <a:p>
            <a:pPr marL="12698" marR="26666">
              <a:lnSpc>
                <a:spcPts val="1260"/>
              </a:lnSpc>
              <a:spcBef>
                <a:spcPts val="5"/>
              </a:spcBef>
            </a:pPr>
            <a:r>
              <a:rPr sz="1100" b="1" spc="6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По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9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мероприятиям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по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пре</a:t>
            </a:r>
            <a:r>
              <a:rPr sz="1100" b="1" spc="7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од</a:t>
            </a:r>
            <a:r>
              <a:rPr sz="1100" b="1" spc="5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0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лению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2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-2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9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дной</a:t>
            </a:r>
            <a:r>
              <a:rPr sz="1100" b="1" spc="7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ж</a:t>
            </a:r>
            <a:r>
              <a:rPr sz="1100" b="1" spc="8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и</a:t>
            </a:r>
            <a:r>
              <a:rPr sz="1100" b="1" spc="9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зненной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си</a:t>
            </a:r>
            <a:r>
              <a:rPr sz="1100" b="1" spc="10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5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ации.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3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ам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ах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занно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мер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приятия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3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зыва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дар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твенная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оциальная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помощь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приобр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ении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оваров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первой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нео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б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димо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ти,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жды,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б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уви,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ле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ар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тв,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оваров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дения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лично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обно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зяй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тва,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профи-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ла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тичес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ом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м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120" dirty="0">
                <a:solidFill>
                  <a:srgbClr val="231F20"/>
                </a:solidFill>
                <a:latin typeface="Arial"/>
                <a:cs typeface="Arial"/>
              </a:rPr>
              <a:t>дицинс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ом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осм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тре,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тим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лир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вании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здорово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об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за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65" dirty="0">
                <a:solidFill>
                  <a:srgbClr val="231F20"/>
                </a:solidFill>
                <a:latin typeface="Arial"/>
                <a:cs typeface="Arial"/>
              </a:rPr>
              <a:t>ж</a:t>
            </a:r>
            <a:r>
              <a:rPr sz="1100" spc="12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зни,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так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ж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обе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печения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п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требно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ти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емьи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овар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ах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4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лугах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85" dirty="0">
                <a:solidFill>
                  <a:srgbClr val="231F20"/>
                </a:solidFill>
                <a:latin typeface="Arial"/>
                <a:cs typeface="Arial"/>
              </a:rPr>
              <a:t>ш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льно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4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231F20"/>
                </a:solidFill>
                <a:latin typeface="Arial"/>
                <a:cs typeface="Arial"/>
              </a:rPr>
              <a:t>дош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льно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об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зования.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Помощь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3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зыва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приори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тном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яд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15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ажданам,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231F20"/>
                </a:solidFill>
                <a:latin typeface="Arial"/>
                <a:cs typeface="Arial"/>
              </a:rPr>
              <a:t>пр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живающим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ем</a:t>
            </a:r>
            <a:r>
              <a:rPr sz="1100" spc="15" dirty="0">
                <a:solidFill>
                  <a:srgbClr val="231F20"/>
                </a:solidFill>
                <a:latin typeface="Arial"/>
                <a:cs typeface="Arial"/>
              </a:rPr>
              <a:t>ь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ях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тьми.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006" y="2647072"/>
            <a:ext cx="112395" cy="625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12698">
              <a:spcBef>
                <a:spcPts val="250"/>
              </a:spcBef>
            </a:pPr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0006" y="4896242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0001" y="747001"/>
            <a:ext cx="260997" cy="260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789673" y="792711"/>
            <a:ext cx="12192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14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287997" cy="7595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2636656" y="7112009"/>
            <a:ext cx="187985" cy="1812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6"/>
            <a:fld id="{81D60167-4931-47E6-BA6A-407CBD079E47}" type="slidenum">
              <a:rPr sz="1100" b="1" spc="35" dirty="0">
                <a:solidFill>
                  <a:srgbClr val="253A78"/>
                </a:solidFill>
                <a:latin typeface="Arial"/>
                <a:cs typeface="Arial"/>
              </a:rPr>
              <a:pPr marL="25396"/>
              <a:t>2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001" y="5229402"/>
            <a:ext cx="5063401" cy="2366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30642" y="3048052"/>
            <a:ext cx="811923" cy="28254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2883" y="0"/>
            <a:ext cx="3343109" cy="6169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7940" y="1406678"/>
            <a:ext cx="1274622" cy="3040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7300" y="727208"/>
            <a:ext cx="2535555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6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аз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б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атыва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-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прогр</a:t>
            </a:r>
            <a:r>
              <a:rPr sz="1100" b="1" spc="114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амма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адаптаци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3863" y="1400694"/>
            <a:ext cx="4007485" cy="1133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60"/>
              </a:lnSpc>
            </a:pPr>
            <a:r>
              <a:rPr sz="1100" spc="120" dirty="0">
                <a:latin typeface="Arial"/>
                <a:cs typeface="Arial"/>
              </a:rPr>
              <a:t>Прог</a:t>
            </a:r>
            <a:r>
              <a:rPr sz="1100" spc="114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амма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100" dirty="0">
                <a:latin typeface="Arial"/>
                <a:cs typeface="Arial"/>
              </a:rPr>
              <a:t>з</a:t>
            </a:r>
            <a:r>
              <a:rPr sz="1100" spc="114" dirty="0">
                <a:latin typeface="Arial"/>
                <a:cs typeface="Arial"/>
              </a:rPr>
              <a:t>р</a:t>
            </a:r>
            <a:r>
              <a:rPr sz="1100" spc="60" dirty="0">
                <a:latin typeface="Arial"/>
                <a:cs typeface="Arial"/>
              </a:rPr>
              <a:t>а</a:t>
            </a:r>
            <a:r>
              <a:rPr sz="1100" spc="55" dirty="0">
                <a:latin typeface="Arial"/>
                <a:cs typeface="Arial"/>
              </a:rPr>
              <a:t>б</a:t>
            </a:r>
            <a:r>
              <a:rPr sz="1100" spc="45" dirty="0">
                <a:latin typeface="Arial"/>
                <a:cs typeface="Arial"/>
              </a:rPr>
              <a:t>атыва</a:t>
            </a:r>
            <a:r>
              <a:rPr sz="1100" spc="15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органом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75" dirty="0">
                <a:latin typeface="Arial"/>
                <a:cs typeface="Arial"/>
              </a:rPr>
              <a:t>ъе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105" dirty="0">
                <a:latin typeface="Arial"/>
                <a:cs typeface="Arial"/>
              </a:rPr>
              <a:t>ации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вме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ажданином,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заключающим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оциальный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35" dirty="0">
                <a:latin typeface="Arial"/>
                <a:cs typeface="Arial"/>
              </a:rPr>
              <a:t>т</a:t>
            </a:r>
            <a:r>
              <a:rPr sz="1100" spc="-7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органами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заня</a:t>
            </a:r>
            <a:r>
              <a:rPr sz="1100" spc="25" dirty="0">
                <a:latin typeface="Arial"/>
                <a:cs typeface="Arial"/>
              </a:rPr>
              <a:t>т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ме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сам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уп</a:t>
            </a:r>
            <a:r>
              <a:rPr sz="1100" spc="114" dirty="0">
                <a:latin typeface="Arial"/>
                <a:cs typeface="Arial"/>
              </a:rPr>
              <a:t>р</a:t>
            </a:r>
            <a:r>
              <a:rPr sz="1100" spc="60" dirty="0">
                <a:latin typeface="Arial"/>
                <a:cs typeface="Arial"/>
              </a:rPr>
              <a:t>авления,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органами,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упо</a:t>
            </a:r>
            <a:r>
              <a:rPr sz="1100" spc="95" dirty="0">
                <a:latin typeface="Arial"/>
                <a:cs typeface="Arial"/>
              </a:rPr>
              <a:t>лномоченными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фере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рег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95" dirty="0">
                <a:latin typeface="Arial"/>
                <a:cs typeface="Arial"/>
              </a:rPr>
              <a:t>лирования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мало</a:t>
            </a:r>
            <a:r>
              <a:rPr sz="1100" spc="2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ср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105" dirty="0">
                <a:latin typeface="Arial"/>
                <a:cs typeface="Arial"/>
              </a:rPr>
              <a:t>дне</a:t>
            </a:r>
            <a:r>
              <a:rPr sz="1100" spc="35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едпринима</a:t>
            </a:r>
            <a:r>
              <a:rPr sz="1100" spc="50" dirty="0">
                <a:latin typeface="Arial"/>
                <a:cs typeface="Arial"/>
              </a:rPr>
              <a:t>те</a:t>
            </a:r>
            <a:r>
              <a:rPr sz="1100" spc="45" dirty="0">
                <a:latin typeface="Arial"/>
                <a:cs typeface="Arial"/>
              </a:rPr>
              <a:t>ль-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10" dirty="0">
                <a:latin typeface="Arial"/>
                <a:cs typeface="Arial"/>
              </a:rPr>
              <a:t>тва,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фере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льс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12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зяй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10" dirty="0">
                <a:latin typeface="Arial"/>
                <a:cs typeface="Arial"/>
              </a:rPr>
              <a:t>тва.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3869" y="4118647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3869" y="4279301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3869" y="4439956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3869" y="5082578"/>
            <a:ext cx="112395" cy="946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12698">
              <a:spcBef>
                <a:spcPts val="250"/>
              </a:spcBef>
            </a:pPr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12698">
              <a:spcBef>
                <a:spcPts val="250"/>
              </a:spcBef>
            </a:pPr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0001" y="746988"/>
            <a:ext cx="260997" cy="261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6573" y="3790194"/>
            <a:ext cx="260997" cy="260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6573" y="2782181"/>
            <a:ext cx="260997" cy="261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99877" y="2782181"/>
            <a:ext cx="3975325" cy="6635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>
              <a:tabLst>
                <a:tab pos="286343" algn="l"/>
              </a:tabLst>
            </a:pPr>
            <a:r>
              <a:rPr sz="1650" b="1" spc="127" baseline="2525" dirty="0">
                <a:solidFill>
                  <a:srgbClr val="FFFFFF"/>
                </a:solidFill>
                <a:latin typeface="Arial"/>
                <a:cs typeface="Arial"/>
              </a:rPr>
              <a:t>6	</a:t>
            </a:r>
            <a:r>
              <a:rPr sz="1100" b="1" spc="-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-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м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ж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заключить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оциальный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 err="1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 err="1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 err="1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 err="1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 err="1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5" dirty="0" err="1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850" dirty="0"/>
          </a:p>
          <a:p>
            <a:pPr marL="154918" marR="39364">
              <a:lnSpc>
                <a:spcPts val="1260"/>
              </a:lnSpc>
            </a:pPr>
            <a:endParaRPr lang="ru-RU" sz="1100" spc="95" dirty="0">
              <a:latin typeface="Arial"/>
              <a:cs typeface="Arial"/>
            </a:endParaRPr>
          </a:p>
          <a:p>
            <a:pPr marL="154918" marR="39364">
              <a:lnSpc>
                <a:spcPts val="1260"/>
              </a:lnSpc>
            </a:pPr>
            <a:r>
              <a:rPr sz="1100" spc="95" dirty="0" err="1">
                <a:latin typeface="Arial"/>
                <a:cs typeface="Arial"/>
              </a:rPr>
              <a:t>Малоимущие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семьи,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т</a:t>
            </a:r>
            <a:r>
              <a:rPr sz="1100" spc="-75" dirty="0">
                <a:latin typeface="Arial"/>
                <a:cs typeface="Arial"/>
              </a:rPr>
              <a:t>.</a:t>
            </a:r>
            <a:r>
              <a:rPr sz="1100" spc="-1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ч.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мно</a:t>
            </a:r>
            <a:r>
              <a:rPr sz="1100" spc="45" dirty="0">
                <a:latin typeface="Arial"/>
                <a:cs typeface="Arial"/>
              </a:rPr>
              <a:t>г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35" dirty="0">
                <a:latin typeface="Arial"/>
                <a:cs typeface="Arial"/>
              </a:rPr>
              <a:t>етные.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Малоимущие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120" dirty="0">
                <a:latin typeface="Arial"/>
                <a:cs typeface="Arial"/>
              </a:rPr>
              <a:t>дино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живающие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55" dirty="0">
                <a:latin typeface="Arial"/>
                <a:cs typeface="Arial"/>
              </a:rPr>
              <a:t>аждане.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3869" y="3027373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3869" y="3188028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2471" y="3765472"/>
            <a:ext cx="3789679" cy="237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125"/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акие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до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ументы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нео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б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димы</a:t>
            </a:r>
            <a:endParaRPr sz="1100">
              <a:latin typeface="Hypatia Sans Pro Black"/>
              <a:cs typeface="Hypatia Sans Pro Black"/>
            </a:endParaRPr>
          </a:p>
          <a:p>
            <a:pPr marL="144125">
              <a:lnSpc>
                <a:spcPts val="1265"/>
              </a:lnSpc>
            </a:pP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для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заключения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  <a:p>
            <a:pPr>
              <a:lnSpc>
                <a:spcPts val="850"/>
              </a:lnSpc>
              <a:spcBef>
                <a:spcPts val="37"/>
              </a:spcBef>
            </a:pPr>
            <a:endParaRPr sz="850"/>
          </a:p>
          <a:p>
            <a:pPr marL="12698" marR="2349793">
              <a:lnSpc>
                <a:spcPts val="1260"/>
              </a:lnSpc>
            </a:pPr>
            <a:r>
              <a:rPr sz="1100" spc="55" dirty="0">
                <a:latin typeface="Arial"/>
                <a:cs typeface="Arial"/>
              </a:rPr>
              <a:t>Заявление.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Паспо</a:t>
            </a:r>
            <a:r>
              <a:rPr sz="1100" spc="65" dirty="0">
                <a:latin typeface="Arial"/>
                <a:cs typeface="Arial"/>
              </a:rPr>
              <a:t>р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заяви</a:t>
            </a:r>
            <a:r>
              <a:rPr sz="1100" spc="3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15" dirty="0">
                <a:latin typeface="Arial"/>
                <a:cs typeface="Arial"/>
              </a:rPr>
              <a:t>ля.</a:t>
            </a:r>
            <a:endParaRPr sz="1100">
              <a:latin typeface="Arial"/>
              <a:cs typeface="Arial"/>
            </a:endParaRPr>
          </a:p>
          <a:p>
            <a:pPr marL="12698" marR="184759">
              <a:lnSpc>
                <a:spcPts val="1260"/>
              </a:lnSpc>
              <a:spcBef>
                <a:spcPts val="5"/>
              </a:spcBef>
            </a:pPr>
            <a:r>
              <a:rPr sz="1100" spc="20" dirty="0">
                <a:latin typeface="Arial"/>
                <a:cs typeface="Arial"/>
              </a:rPr>
              <a:t>Св</a:t>
            </a:r>
            <a:r>
              <a:rPr sz="1100" spc="5" dirty="0">
                <a:latin typeface="Arial"/>
                <a:cs typeface="Arial"/>
              </a:rPr>
              <a:t>е</a:t>
            </a:r>
            <a:r>
              <a:rPr sz="1100" spc="65" dirty="0">
                <a:latin typeface="Arial"/>
                <a:cs typeface="Arial"/>
              </a:rPr>
              <a:t>дени</a:t>
            </a:r>
            <a:r>
              <a:rPr sz="1100" spc="85" dirty="0">
                <a:latin typeface="Arial"/>
                <a:cs typeface="Arial"/>
              </a:rPr>
              <a:t>я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о</a:t>
            </a:r>
            <a:r>
              <a:rPr sz="1100" spc="35" dirty="0">
                <a:latin typeface="Arial"/>
                <a:cs typeface="Arial"/>
              </a:rPr>
              <a:t>с</a:t>
            </a:r>
            <a:r>
              <a:rPr sz="1100" spc="20" dirty="0">
                <a:latin typeface="Arial"/>
                <a:cs typeface="Arial"/>
              </a:rPr>
              <a:t>тав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емь</a:t>
            </a:r>
            <a:r>
              <a:rPr sz="1100" spc="85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(паспо</a:t>
            </a:r>
            <a:r>
              <a:rPr sz="1100" spc="45" dirty="0">
                <a:latin typeface="Arial"/>
                <a:cs typeface="Arial"/>
              </a:rPr>
              <a:t>р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в</a:t>
            </a:r>
            <a:r>
              <a:rPr sz="1100" spc="35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ех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членов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емь</a:t>
            </a:r>
            <a:r>
              <a:rPr sz="1100" spc="85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ил</a:t>
            </a:r>
            <a:r>
              <a:rPr sz="1100" spc="110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ины</a:t>
            </a:r>
            <a:r>
              <a:rPr sz="1100" spc="90" dirty="0">
                <a:latin typeface="Arial"/>
                <a:cs typeface="Arial"/>
              </a:rPr>
              <a:t>е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до</a:t>
            </a:r>
            <a:r>
              <a:rPr sz="1100" spc="30" dirty="0">
                <a:latin typeface="Arial"/>
                <a:cs typeface="Arial"/>
              </a:rPr>
              <a:t>кументы</a:t>
            </a:r>
            <a:r>
              <a:rPr sz="1100" spc="25" dirty="0">
                <a:latin typeface="Arial"/>
                <a:cs typeface="Arial"/>
              </a:rPr>
              <a:t>,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у</a:t>
            </a:r>
            <a:r>
              <a:rPr sz="1100" spc="50" dirty="0">
                <a:latin typeface="Arial"/>
                <a:cs typeface="Arial"/>
              </a:rPr>
              <a:t>до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-35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ове</a:t>
            </a:r>
            <a:r>
              <a:rPr sz="1100" spc="4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яющи</a:t>
            </a:r>
            <a:r>
              <a:rPr sz="1100" spc="85" dirty="0">
                <a:latin typeface="Arial"/>
                <a:cs typeface="Arial"/>
              </a:rPr>
              <a:t>е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лич-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но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35" dirty="0">
                <a:latin typeface="Arial"/>
                <a:cs typeface="Arial"/>
              </a:rPr>
              <a:t>ть</a:t>
            </a:r>
            <a:r>
              <a:rPr sz="1100" spc="-5" dirty="0">
                <a:latin typeface="Arial"/>
                <a:cs typeface="Arial"/>
              </a:rPr>
              <a:t>;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свид</a:t>
            </a:r>
            <a:r>
              <a:rPr sz="1100" spc="35" dirty="0">
                <a:latin typeface="Arial"/>
                <a:cs typeface="Arial"/>
              </a:rPr>
              <a:t>е</a:t>
            </a:r>
            <a:r>
              <a:rPr sz="1100" spc="-35" dirty="0">
                <a:latin typeface="Arial"/>
                <a:cs typeface="Arial"/>
              </a:rPr>
              <a:t>т</a:t>
            </a:r>
            <a:r>
              <a:rPr sz="1100" spc="30" dirty="0">
                <a:latin typeface="Arial"/>
                <a:cs typeface="Arial"/>
              </a:rPr>
              <a:t>е</a:t>
            </a:r>
            <a:r>
              <a:rPr sz="1100" spc="25" dirty="0">
                <a:latin typeface="Arial"/>
                <a:cs typeface="Arial"/>
              </a:rPr>
              <a:t>ль</a:t>
            </a:r>
            <a:r>
              <a:rPr sz="1100" spc="10" dirty="0">
                <a:latin typeface="Arial"/>
                <a:cs typeface="Arial"/>
              </a:rPr>
              <a:t>ств</a:t>
            </a:r>
            <a:r>
              <a:rPr sz="1100" spc="40" dirty="0">
                <a:latin typeface="Arial"/>
                <a:cs typeface="Arial"/>
              </a:rPr>
              <a:t>а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о</a:t>
            </a:r>
            <a:r>
              <a:rPr sz="1100" spc="95" dirty="0">
                <a:latin typeface="Arial"/>
                <a:cs typeface="Arial"/>
              </a:rPr>
              <a:t>ждени</a:t>
            </a:r>
            <a:r>
              <a:rPr sz="1100" spc="114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15" dirty="0">
                <a:latin typeface="Arial"/>
                <a:cs typeface="Arial"/>
              </a:rPr>
              <a:t>е</a:t>
            </a:r>
            <a:r>
              <a:rPr sz="1100" spc="-35" dirty="0">
                <a:latin typeface="Arial"/>
                <a:cs typeface="Arial"/>
              </a:rPr>
              <a:t>т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100" dirty="0">
                <a:latin typeface="Arial"/>
                <a:cs typeface="Arial"/>
              </a:rPr>
              <a:t>й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д</a:t>
            </a:r>
            <a:r>
              <a:rPr sz="1100" spc="70" dirty="0">
                <a:latin typeface="Arial"/>
                <a:cs typeface="Arial"/>
              </a:rPr>
              <a:t>о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1</a:t>
            </a:r>
            <a:r>
              <a:rPr sz="1100" spc="-55" dirty="0">
                <a:latin typeface="Arial"/>
                <a:cs typeface="Arial"/>
              </a:rPr>
              <a:t>4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л</a:t>
            </a:r>
            <a:r>
              <a:rPr sz="1100" spc="5" dirty="0">
                <a:latin typeface="Arial"/>
                <a:cs typeface="Arial"/>
              </a:rPr>
              <a:t>е</a:t>
            </a:r>
            <a:r>
              <a:rPr sz="1100" spc="-55" dirty="0">
                <a:latin typeface="Arial"/>
                <a:cs typeface="Arial"/>
              </a:rPr>
              <a:t>т;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свид</a:t>
            </a:r>
            <a:r>
              <a:rPr sz="1100" spc="35" dirty="0">
                <a:latin typeface="Arial"/>
                <a:cs typeface="Arial"/>
              </a:rPr>
              <a:t>е</a:t>
            </a:r>
            <a:r>
              <a:rPr sz="1100" spc="-35" dirty="0">
                <a:latin typeface="Arial"/>
                <a:cs typeface="Arial"/>
              </a:rPr>
              <a:t>т</a:t>
            </a:r>
            <a:r>
              <a:rPr sz="1100" spc="30" dirty="0">
                <a:latin typeface="Arial"/>
                <a:cs typeface="Arial"/>
              </a:rPr>
              <a:t>е</a:t>
            </a:r>
            <a:r>
              <a:rPr sz="1100" spc="25" dirty="0">
                <a:latin typeface="Arial"/>
                <a:cs typeface="Arial"/>
              </a:rPr>
              <a:t>ль</a:t>
            </a:r>
            <a:r>
              <a:rPr sz="1100" spc="10" dirty="0">
                <a:latin typeface="Arial"/>
                <a:cs typeface="Arial"/>
              </a:rPr>
              <a:t>с</a:t>
            </a:r>
            <a:r>
              <a:rPr sz="1100" spc="30" dirty="0">
                <a:latin typeface="Arial"/>
                <a:cs typeface="Arial"/>
              </a:rPr>
              <a:t>тв</a:t>
            </a:r>
            <a:r>
              <a:rPr sz="1100" spc="65" dirty="0">
                <a:latin typeface="Arial"/>
                <a:cs typeface="Arial"/>
              </a:rPr>
              <a:t>о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б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а</a:t>
            </a:r>
            <a:r>
              <a:rPr sz="1100" spc="35" dirty="0">
                <a:latin typeface="Arial"/>
                <a:cs typeface="Arial"/>
              </a:rPr>
              <a:t>к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―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наличии).</a:t>
            </a:r>
            <a:endParaRPr sz="1100">
              <a:latin typeface="Arial"/>
              <a:cs typeface="Arial"/>
            </a:endParaRPr>
          </a:p>
          <a:p>
            <a:pPr marL="12698" marR="12698">
              <a:lnSpc>
                <a:spcPts val="1270"/>
              </a:lnSpc>
            </a:pPr>
            <a:r>
              <a:rPr sz="1100" spc="20" dirty="0">
                <a:latin typeface="Arial"/>
                <a:cs typeface="Arial"/>
              </a:rPr>
              <a:t>Св</a:t>
            </a:r>
            <a:r>
              <a:rPr sz="1100" spc="5" dirty="0">
                <a:latin typeface="Arial"/>
                <a:cs typeface="Arial"/>
              </a:rPr>
              <a:t>е</a:t>
            </a:r>
            <a:r>
              <a:rPr sz="1100" spc="65" dirty="0">
                <a:latin typeface="Arial"/>
                <a:cs typeface="Arial"/>
              </a:rPr>
              <a:t>дени</a:t>
            </a:r>
            <a:r>
              <a:rPr sz="1100" spc="85" dirty="0">
                <a:latin typeface="Arial"/>
                <a:cs typeface="Arial"/>
              </a:rPr>
              <a:t>я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д</a:t>
            </a:r>
            <a:r>
              <a:rPr sz="1100" spc="2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х</a:t>
            </a:r>
            <a:r>
              <a:rPr sz="1100" spc="55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да</a:t>
            </a:r>
            <a:r>
              <a:rPr sz="1100" spc="35" dirty="0">
                <a:latin typeface="Arial"/>
                <a:cs typeface="Arial"/>
              </a:rPr>
              <a:t>х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в</a:t>
            </a:r>
            <a:r>
              <a:rPr sz="1100" spc="35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ех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члено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емь</a:t>
            </a:r>
            <a:r>
              <a:rPr sz="1100" spc="85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з</a:t>
            </a:r>
            <a:r>
              <a:rPr sz="1100" spc="60" dirty="0">
                <a:latin typeface="Arial"/>
                <a:cs typeface="Arial"/>
              </a:rPr>
              <a:t>а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по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30" dirty="0">
                <a:latin typeface="Arial"/>
                <a:cs typeface="Arial"/>
              </a:rPr>
              <a:t>л</a:t>
            </a:r>
            <a:r>
              <a:rPr sz="1100" spc="20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дние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тр</a:t>
            </a:r>
            <a:r>
              <a:rPr sz="1100" spc="100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ме</a:t>
            </a:r>
            <a:r>
              <a:rPr sz="1100" spc="25" dirty="0">
                <a:latin typeface="Arial"/>
                <a:cs typeface="Arial"/>
              </a:rPr>
              <a:t>с</a:t>
            </a:r>
            <a:r>
              <a:rPr sz="1100" spc="5" dirty="0">
                <a:latin typeface="Arial"/>
                <a:cs typeface="Arial"/>
              </a:rPr>
              <a:t>яца.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70" dirty="0">
                <a:latin typeface="Arial"/>
                <a:cs typeface="Arial"/>
              </a:rPr>
              <a:t>Сп</a:t>
            </a:r>
            <a:r>
              <a:rPr sz="1100" spc="55" dirty="0">
                <a:latin typeface="Arial"/>
                <a:cs typeface="Arial"/>
              </a:rPr>
              <a:t>р</a:t>
            </a:r>
            <a:r>
              <a:rPr sz="1100" spc="70" dirty="0">
                <a:latin typeface="Arial"/>
                <a:cs typeface="Arial"/>
              </a:rPr>
              <a:t>ав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пр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до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тавлени</a:t>
            </a:r>
            <a:r>
              <a:rPr sz="1100" spc="85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члена</a:t>
            </a:r>
            <a:r>
              <a:rPr sz="1100" spc="90" dirty="0">
                <a:latin typeface="Arial"/>
                <a:cs typeface="Arial"/>
              </a:rPr>
              <a:t>м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емь</a:t>
            </a:r>
            <a:r>
              <a:rPr sz="1100" spc="85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любо</a:t>
            </a:r>
            <a:r>
              <a:rPr sz="1100" spc="1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65"/>
              </a:lnSpc>
            </a:pPr>
            <a:r>
              <a:rPr sz="1100" spc="50" dirty="0">
                <a:latin typeface="Arial"/>
                <a:cs typeface="Arial"/>
              </a:rPr>
              <a:t>вид</a:t>
            </a:r>
            <a:r>
              <a:rPr sz="1100" spc="75" dirty="0">
                <a:latin typeface="Arial"/>
                <a:cs typeface="Arial"/>
              </a:rPr>
              <a:t>а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оциально</a:t>
            </a:r>
            <a:r>
              <a:rPr sz="1100" spc="90" dirty="0">
                <a:latin typeface="Arial"/>
                <a:cs typeface="Arial"/>
              </a:rPr>
              <a:t>й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помощ</a:t>
            </a:r>
            <a:r>
              <a:rPr sz="1100" spc="95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з</a:t>
            </a:r>
            <a:r>
              <a:rPr sz="1100" spc="60" dirty="0">
                <a:latin typeface="Arial"/>
                <a:cs typeface="Arial"/>
              </a:rPr>
              <a:t>а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по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30" dirty="0">
                <a:latin typeface="Arial"/>
                <a:cs typeface="Arial"/>
              </a:rPr>
              <a:t>л</a:t>
            </a:r>
            <a:r>
              <a:rPr sz="1100" spc="20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дни</a:t>
            </a:r>
            <a:r>
              <a:rPr sz="1100" spc="95" dirty="0">
                <a:latin typeface="Arial"/>
                <a:cs typeface="Arial"/>
              </a:rPr>
              <a:t>е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тр</a:t>
            </a:r>
            <a:r>
              <a:rPr sz="1100" spc="100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ме</a:t>
            </a:r>
            <a:r>
              <a:rPr sz="1100" spc="25" dirty="0">
                <a:latin typeface="Arial"/>
                <a:cs typeface="Arial"/>
              </a:rPr>
              <a:t>с</a:t>
            </a:r>
            <a:r>
              <a:rPr sz="1100" spc="5" dirty="0">
                <a:latin typeface="Arial"/>
                <a:cs typeface="Arial"/>
              </a:rPr>
              <a:t>яца.</a:t>
            </a:r>
            <a:endParaRPr sz="1100">
              <a:latin typeface="Arial"/>
              <a:cs typeface="Arial"/>
            </a:endParaRPr>
          </a:p>
          <a:p>
            <a:pPr marL="12698" marR="241265">
              <a:lnSpc>
                <a:spcPts val="1260"/>
              </a:lnSpc>
              <a:spcBef>
                <a:spcPts val="35"/>
              </a:spcBef>
            </a:pPr>
            <a:r>
              <a:rPr sz="1100" spc="95" dirty="0">
                <a:latin typeface="Arial"/>
                <a:cs typeface="Arial"/>
              </a:rPr>
              <a:t>Письменное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20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65" dirty="0">
                <a:latin typeface="Arial"/>
                <a:cs typeface="Arial"/>
              </a:rPr>
              <a:t>ласие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заключение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в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25" dirty="0">
                <a:latin typeface="Arial"/>
                <a:cs typeface="Arial"/>
              </a:rPr>
              <a:t>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00" dirty="0">
                <a:latin typeface="Arial"/>
                <a:cs typeface="Arial"/>
              </a:rPr>
              <a:t>овершенн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л</a:t>
            </a:r>
            <a:r>
              <a:rPr sz="1100" spc="25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тних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членов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емьи.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6240" y="792711"/>
            <a:ext cx="10858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1063" y="3835897"/>
            <a:ext cx="11239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6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48008" y="0"/>
            <a:ext cx="287985" cy="7595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747001"/>
            <a:ext cx="260997" cy="26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1700" y="792711"/>
            <a:ext cx="11811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1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5899" y="727141"/>
            <a:ext cx="3791585" cy="1242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3490" marR="713001">
              <a:lnSpc>
                <a:spcPts val="126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дать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до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ументы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на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заключение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  <a:p>
            <a:pPr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2698" marR="12698">
              <a:lnSpc>
                <a:spcPts val="1270"/>
              </a:lnSpc>
            </a:pPr>
            <a:r>
              <a:rPr sz="1100" spc="85" dirty="0">
                <a:latin typeface="Arial"/>
                <a:cs typeface="Arial"/>
              </a:rPr>
              <a:t>Личн</a:t>
            </a:r>
            <a:r>
              <a:rPr sz="1100" spc="110" dirty="0">
                <a:latin typeface="Arial"/>
                <a:cs typeface="Arial"/>
              </a:rPr>
              <a:t>о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ил</a:t>
            </a:r>
            <a:r>
              <a:rPr sz="1100" spc="110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н</a:t>
            </a:r>
            <a:r>
              <a:rPr sz="1100" spc="75" dirty="0">
                <a:latin typeface="Arial"/>
                <a:cs typeface="Arial"/>
              </a:rPr>
              <a:t>а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э</a:t>
            </a:r>
            <a:r>
              <a:rPr sz="1100" spc="75" dirty="0">
                <a:latin typeface="Arial"/>
                <a:cs typeface="Arial"/>
              </a:rPr>
              <a:t>ле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70" dirty="0">
                <a:latin typeface="Arial"/>
                <a:cs typeface="Arial"/>
              </a:rPr>
              <a:t>тронны</a:t>
            </a:r>
            <a:r>
              <a:rPr sz="1100" spc="95" dirty="0">
                <a:latin typeface="Arial"/>
                <a:cs typeface="Arial"/>
              </a:rPr>
              <a:t>й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адре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У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50" dirty="0">
                <a:latin typeface="Arial"/>
                <a:cs typeface="Arial"/>
              </a:rPr>
              <a:t>авления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оциально</a:t>
            </a:r>
            <a:r>
              <a:rPr sz="1100" spc="90" dirty="0">
                <a:latin typeface="Arial"/>
                <a:cs typeface="Arial"/>
              </a:rPr>
              <a:t>й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защит</a:t>
            </a:r>
            <a:r>
              <a:rPr sz="1100" spc="85" dirty="0">
                <a:latin typeface="Arial"/>
                <a:cs typeface="Arial"/>
              </a:rPr>
              <a:t>ы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на</a:t>
            </a:r>
            <a:r>
              <a:rPr sz="1100" spc="35" dirty="0">
                <a:latin typeface="Arial"/>
                <a:cs typeface="Arial"/>
              </a:rPr>
              <a:t>с</a:t>
            </a:r>
            <a:r>
              <a:rPr sz="1100" spc="30" dirty="0">
                <a:latin typeface="Arial"/>
                <a:cs typeface="Arial"/>
              </a:rPr>
              <a:t>е</a:t>
            </a:r>
            <a:r>
              <a:rPr sz="1100" spc="65" dirty="0">
                <a:latin typeface="Arial"/>
                <a:cs typeface="Arial"/>
              </a:rPr>
              <a:t>лени</a:t>
            </a:r>
            <a:r>
              <a:rPr sz="1100" spc="85" dirty="0">
                <a:latin typeface="Arial"/>
                <a:cs typeface="Arial"/>
              </a:rPr>
              <a:t>я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п</a:t>
            </a:r>
            <a:r>
              <a:rPr sz="1100" spc="114" dirty="0">
                <a:latin typeface="Arial"/>
                <a:cs typeface="Arial"/>
              </a:rPr>
              <a:t>о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ме</a:t>
            </a:r>
            <a:r>
              <a:rPr sz="1100" spc="35" dirty="0">
                <a:latin typeface="Arial"/>
                <a:cs typeface="Arial"/>
              </a:rPr>
              <a:t>с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жи</a:t>
            </a:r>
            <a:r>
              <a:rPr sz="1100" spc="35" dirty="0">
                <a:latin typeface="Arial"/>
                <a:cs typeface="Arial"/>
              </a:rPr>
              <a:t>т</a:t>
            </a:r>
            <a:r>
              <a:rPr sz="1100" spc="30" dirty="0">
                <a:latin typeface="Arial"/>
                <a:cs typeface="Arial"/>
              </a:rPr>
              <a:t>е</a:t>
            </a:r>
            <a:r>
              <a:rPr sz="1100" spc="25" dirty="0">
                <a:latin typeface="Arial"/>
                <a:cs typeface="Arial"/>
              </a:rPr>
              <a:t>ль</a:t>
            </a:r>
            <a:r>
              <a:rPr sz="1100" spc="1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тва.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О</a:t>
            </a:r>
            <a:r>
              <a:rPr sz="1100" spc="75" dirty="0">
                <a:latin typeface="Arial"/>
                <a:cs typeface="Arial"/>
              </a:rPr>
              <a:t>тп</a:t>
            </a:r>
            <a:r>
              <a:rPr sz="1100" spc="80" dirty="0">
                <a:latin typeface="Arial"/>
                <a:cs typeface="Arial"/>
              </a:rPr>
              <a:t>р</a:t>
            </a:r>
            <a:r>
              <a:rPr sz="1100" spc="45" dirty="0">
                <a:latin typeface="Arial"/>
                <a:cs typeface="Arial"/>
              </a:rPr>
              <a:t>авит</a:t>
            </a:r>
            <a:r>
              <a:rPr sz="1100" spc="60" dirty="0">
                <a:latin typeface="Arial"/>
                <a:cs typeface="Arial"/>
              </a:rPr>
              <a:t>ь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письмо</a:t>
            </a:r>
            <a:r>
              <a:rPr sz="1100" spc="120" dirty="0">
                <a:latin typeface="Arial"/>
                <a:cs typeface="Arial"/>
              </a:rPr>
              <a:t>м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чер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з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о</a:t>
            </a:r>
            <a:r>
              <a:rPr sz="1100" spc="-35" dirty="0">
                <a:latin typeface="Arial"/>
                <a:cs typeface="Arial"/>
              </a:rPr>
              <a:t>т</a:t>
            </a:r>
            <a:r>
              <a:rPr sz="1100" spc="55" dirty="0">
                <a:latin typeface="Arial"/>
                <a:cs typeface="Arial"/>
              </a:rPr>
              <a:t>д</a:t>
            </a:r>
            <a:r>
              <a:rPr sz="1100" spc="35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лени</a:t>
            </a:r>
            <a:r>
              <a:rPr sz="1100" spc="85" dirty="0">
                <a:latin typeface="Arial"/>
                <a:cs typeface="Arial"/>
              </a:rPr>
              <a:t>я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Почт</a:t>
            </a:r>
            <a:r>
              <a:rPr sz="1100" spc="85" dirty="0">
                <a:latin typeface="Arial"/>
                <a:cs typeface="Arial"/>
              </a:rPr>
              <a:t>ы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Р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сии.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80" dirty="0">
                <a:latin typeface="Arial"/>
                <a:cs typeface="Arial"/>
              </a:rPr>
              <a:t>Чер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з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специальные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бо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сы,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тановленные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65"/>
              </a:lnSpc>
            </a:pP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У</a:t>
            </a:r>
            <a:r>
              <a:rPr sz="1100" spc="135" dirty="0">
                <a:latin typeface="Arial"/>
                <a:cs typeface="Arial"/>
              </a:rPr>
              <a:t>пр</a:t>
            </a:r>
            <a:r>
              <a:rPr sz="1100" spc="70" dirty="0">
                <a:latin typeface="Arial"/>
                <a:cs typeface="Arial"/>
              </a:rPr>
              <a:t>авлениях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60" dirty="0">
                <a:latin typeface="Arial"/>
                <a:cs typeface="Arial"/>
              </a:rPr>
              <a:t>ления.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7" y="1068633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7" y="1389943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7" y="1550598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7356" y="2299365"/>
            <a:ext cx="2412443" cy="331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70"/>
              </a:lnSpc>
            </a:pPr>
            <a:r>
              <a:rPr sz="1100" b="1" spc="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тве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жда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-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ли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форма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 dirty="0">
              <a:latin typeface="Hypatia Sans Pro Black"/>
              <a:cs typeface="Hypatia Sans Pro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350" y="2728664"/>
            <a:ext cx="4015104" cy="492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70"/>
              </a:lnSpc>
            </a:pPr>
            <a:r>
              <a:rPr sz="1100" spc="10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аждым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75" dirty="0">
                <a:latin typeface="Arial"/>
                <a:cs typeface="Arial"/>
              </a:rPr>
              <a:t>ъе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95" dirty="0">
                <a:latin typeface="Arial"/>
                <a:cs typeface="Arial"/>
              </a:rPr>
              <a:t>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105" dirty="0">
                <a:latin typeface="Arial"/>
                <a:cs typeface="Arial"/>
              </a:rPr>
              <a:t>ации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70" dirty="0">
                <a:latin typeface="Arial"/>
                <a:cs typeface="Arial"/>
              </a:rPr>
              <a:t>тве</a:t>
            </a:r>
            <a:r>
              <a:rPr sz="1100" spc="50" dirty="0">
                <a:latin typeface="Arial"/>
                <a:cs typeface="Arial"/>
              </a:rPr>
              <a:t>р</a:t>
            </a:r>
            <a:r>
              <a:rPr sz="1100" spc="85" dirty="0">
                <a:latin typeface="Arial"/>
                <a:cs typeface="Arial"/>
              </a:rPr>
              <a:t>жда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форма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основе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треб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ваний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ф</a:t>
            </a:r>
            <a:r>
              <a:rPr sz="1100" spc="-1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ально</a:t>
            </a:r>
            <a:r>
              <a:rPr sz="1100" spc="2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за</a:t>
            </a:r>
            <a:r>
              <a:rPr sz="1100" spc="50" dirty="0">
                <a:latin typeface="Arial"/>
                <a:cs typeface="Arial"/>
              </a:rPr>
              <a:t>к</a:t>
            </a:r>
            <a:r>
              <a:rPr sz="1100" spc="100" dirty="0">
                <a:latin typeface="Arial"/>
                <a:cs typeface="Arial"/>
              </a:rPr>
              <a:t>он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35" dirty="0">
                <a:latin typeface="Arial"/>
                <a:cs typeface="Arial"/>
              </a:rPr>
              <a:t>да</a:t>
            </a:r>
            <a:r>
              <a:rPr sz="110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ель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10" dirty="0">
                <a:latin typeface="Arial"/>
                <a:cs typeface="Arial"/>
              </a:rPr>
              <a:t>тва.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5901" y="3552235"/>
            <a:ext cx="3751579" cy="1402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125" marR="1234895">
              <a:lnSpc>
                <a:spcPts val="126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овы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принципы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р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ал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изации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  <a:p>
            <a:pPr>
              <a:lnSpc>
                <a:spcPts val="750"/>
              </a:lnSpc>
              <a:spcBef>
                <a:spcPts val="14"/>
              </a:spcBef>
            </a:pPr>
            <a:endParaRPr sz="750"/>
          </a:p>
          <a:p>
            <a:pPr marL="12698"/>
            <a:r>
              <a:rPr sz="1100" spc="105" dirty="0">
                <a:latin typeface="Arial"/>
                <a:cs typeface="Arial"/>
              </a:rPr>
              <a:t>Д</a:t>
            </a:r>
            <a:r>
              <a:rPr sz="1100" spc="95" dirty="0">
                <a:latin typeface="Arial"/>
                <a:cs typeface="Arial"/>
              </a:rPr>
              <a:t>обров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75" dirty="0">
                <a:latin typeface="Arial"/>
                <a:cs typeface="Arial"/>
              </a:rPr>
              <a:t>льно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уча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35" dirty="0">
                <a:latin typeface="Arial"/>
                <a:cs typeface="Arial"/>
              </a:rPr>
              <a:t>тия.</a:t>
            </a:r>
            <a:endParaRPr sz="1100">
              <a:latin typeface="Arial"/>
              <a:cs typeface="Arial"/>
            </a:endParaRPr>
          </a:p>
          <a:p>
            <a:pPr marL="12698" marR="12698">
              <a:lnSpc>
                <a:spcPts val="1270"/>
              </a:lnSpc>
              <a:spcBef>
                <a:spcPts val="25"/>
              </a:spcBef>
            </a:pP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б</a:t>
            </a:r>
            <a:r>
              <a:rPr sz="1100" spc="50" dirty="0">
                <a:latin typeface="Arial"/>
                <a:cs typeface="Arial"/>
              </a:rPr>
              <a:t>я</a:t>
            </a:r>
            <a:r>
              <a:rPr sz="1100" spc="40" dirty="0">
                <a:latin typeface="Arial"/>
                <a:cs typeface="Arial"/>
              </a:rPr>
              <a:t>за</a:t>
            </a:r>
            <a:r>
              <a:rPr sz="1100" spc="1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льно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испо</a:t>
            </a:r>
            <a:r>
              <a:rPr sz="1100" spc="95" dirty="0">
                <a:latin typeface="Arial"/>
                <a:cs typeface="Arial"/>
              </a:rPr>
              <a:t>лнения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ловий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0" dirty="0">
                <a:latin typeface="Arial"/>
                <a:cs typeface="Arial"/>
              </a:rPr>
              <a:t>та.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100" dirty="0">
                <a:latin typeface="Arial"/>
                <a:cs typeface="Arial"/>
              </a:rPr>
              <a:t>Индивид</a:t>
            </a:r>
            <a:r>
              <a:rPr sz="1100" spc="65" dirty="0">
                <a:latin typeface="Arial"/>
                <a:cs typeface="Arial"/>
              </a:rPr>
              <a:t>у</a:t>
            </a:r>
            <a:r>
              <a:rPr sz="1100" spc="75" dirty="0">
                <a:latin typeface="Arial"/>
                <a:cs typeface="Arial"/>
              </a:rPr>
              <a:t>альный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50" dirty="0">
                <a:latin typeface="Arial"/>
                <a:cs typeface="Arial"/>
              </a:rPr>
              <a:t>д</a:t>
            </a:r>
            <a:r>
              <a:rPr sz="1100" spc="15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при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опр</a:t>
            </a:r>
            <a:r>
              <a:rPr sz="1100" spc="95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105" dirty="0">
                <a:latin typeface="Arial"/>
                <a:cs typeface="Arial"/>
              </a:rPr>
              <a:t>лении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л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65"/>
              </a:lnSpc>
            </a:pPr>
            <a:r>
              <a:rPr sz="1100" spc="120" dirty="0">
                <a:latin typeface="Arial"/>
                <a:cs typeface="Arial"/>
              </a:rPr>
              <a:t>вий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0" dirty="0">
                <a:latin typeface="Arial"/>
                <a:cs typeface="Arial"/>
              </a:rPr>
              <a:t>та.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65"/>
              </a:lnSpc>
            </a:pPr>
            <a:r>
              <a:rPr sz="1100" spc="65" dirty="0">
                <a:latin typeface="Arial"/>
                <a:cs typeface="Arial"/>
              </a:rPr>
              <a:t>Ц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85" dirty="0">
                <a:latin typeface="Arial"/>
                <a:cs typeface="Arial"/>
              </a:rPr>
              <a:t>левой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х</a:t>
            </a:r>
            <a:r>
              <a:rPr sz="1100" spc="85" dirty="0">
                <a:latin typeface="Arial"/>
                <a:cs typeface="Arial"/>
              </a:rPr>
              <a:t>а</a:t>
            </a:r>
            <a:r>
              <a:rPr sz="1100" spc="80" dirty="0">
                <a:latin typeface="Arial"/>
                <a:cs typeface="Arial"/>
              </a:rPr>
              <a:t>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100" dirty="0">
                <a:latin typeface="Arial"/>
                <a:cs typeface="Arial"/>
              </a:rPr>
              <a:t>ер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85" dirty="0">
                <a:latin typeface="Arial"/>
                <a:cs typeface="Arial"/>
              </a:rPr>
              <a:t>зания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помощи.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297" y="4065682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7358" y="5286207"/>
            <a:ext cx="2914015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60"/>
              </a:lnSpc>
            </a:pPr>
            <a:r>
              <a:rPr sz="1100" b="1" spc="1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Име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значение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для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заключения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кта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емь</a:t>
            </a:r>
            <a:r>
              <a:rPr sz="1100" b="1" spc="1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6410" y="5823071"/>
            <a:ext cx="3935729" cy="813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70"/>
              </a:lnSpc>
            </a:pPr>
            <a:r>
              <a:rPr sz="1100" spc="50" dirty="0">
                <a:latin typeface="Arial"/>
                <a:cs typeface="Arial"/>
              </a:rPr>
              <a:t>Ч</a:t>
            </a:r>
            <a:r>
              <a:rPr sz="1100" spc="5" dirty="0">
                <a:latin typeface="Arial"/>
                <a:cs typeface="Arial"/>
              </a:rPr>
              <a:t>т</a:t>
            </a:r>
            <a:r>
              <a:rPr sz="1100" spc="80" dirty="0">
                <a:latin typeface="Arial"/>
                <a:cs typeface="Arial"/>
              </a:rPr>
              <a:t>обы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им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25" dirty="0">
                <a:latin typeface="Arial"/>
                <a:cs typeface="Arial"/>
              </a:rPr>
              <a:t>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во</a:t>
            </a:r>
            <a:r>
              <a:rPr sz="1100" spc="90" dirty="0">
                <a:latin typeface="Arial"/>
                <a:cs typeface="Arial"/>
              </a:rPr>
              <a:t>зм</a:t>
            </a:r>
            <a:r>
              <a:rPr sz="1100" spc="65" dirty="0">
                <a:latin typeface="Arial"/>
                <a:cs typeface="Arial"/>
              </a:rPr>
              <a:t>о</a:t>
            </a:r>
            <a:r>
              <a:rPr sz="1100" spc="114" dirty="0">
                <a:latin typeface="Arial"/>
                <a:cs typeface="Arial"/>
              </a:rPr>
              <a:t>жно</a:t>
            </a:r>
            <a:r>
              <a:rPr sz="1100" spc="80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заключить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оциальный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35" dirty="0">
                <a:latin typeface="Arial"/>
                <a:cs typeface="Arial"/>
              </a:rPr>
              <a:t>т</a:t>
            </a:r>
            <a:r>
              <a:rPr sz="1100" spc="-7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80" dirty="0">
                <a:latin typeface="Arial"/>
                <a:cs typeface="Arial"/>
              </a:rPr>
              <a:t>аждан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зави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05" dirty="0">
                <a:latin typeface="Arial"/>
                <a:cs typeface="Arial"/>
              </a:rPr>
              <a:t>ящим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них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причи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75" dirty="0">
                <a:latin typeface="Arial"/>
                <a:cs typeface="Arial"/>
              </a:rPr>
              <a:t> нам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65" dirty="0">
                <a:latin typeface="Arial"/>
                <a:cs typeface="Arial"/>
              </a:rPr>
              <a:t>о</a:t>
            </a:r>
            <a:r>
              <a:rPr sz="1100" spc="100" dirty="0">
                <a:latin typeface="Arial"/>
                <a:cs typeface="Arial"/>
              </a:rPr>
              <a:t>л</a:t>
            </a:r>
            <a:r>
              <a:rPr sz="1100" spc="90" dirty="0">
                <a:latin typeface="Arial"/>
                <a:cs typeface="Arial"/>
              </a:rPr>
              <a:t>ж</a:t>
            </a:r>
            <a:r>
              <a:rPr sz="1100" spc="95" dirty="0">
                <a:latin typeface="Arial"/>
                <a:cs typeface="Arial"/>
              </a:rPr>
              <a:t>ен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быть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ср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85" dirty="0">
                <a:latin typeface="Arial"/>
                <a:cs typeface="Arial"/>
              </a:rPr>
              <a:t>дн</a:t>
            </a:r>
            <a:r>
              <a:rPr sz="1100" spc="70" dirty="0">
                <a:latin typeface="Arial"/>
                <a:cs typeface="Arial"/>
              </a:rPr>
              <a:t>е</a:t>
            </a:r>
            <a:r>
              <a:rPr sz="1100" spc="85" dirty="0">
                <a:latin typeface="Arial"/>
                <a:cs typeface="Arial"/>
              </a:rPr>
              <a:t>душевой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ни</a:t>
            </a:r>
            <a:r>
              <a:rPr sz="1100" spc="135" dirty="0">
                <a:latin typeface="Arial"/>
                <a:cs typeface="Arial"/>
              </a:rPr>
              <a:t>ж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в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ли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чины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жи</a:t>
            </a:r>
            <a:r>
              <a:rPr sz="1100" spc="55" dirty="0">
                <a:latin typeface="Arial"/>
                <a:cs typeface="Arial"/>
              </a:rPr>
              <a:t>т</a:t>
            </a:r>
            <a:r>
              <a:rPr sz="1100" spc="105" dirty="0">
                <a:latin typeface="Arial"/>
                <a:cs typeface="Arial"/>
              </a:rPr>
              <a:t>очно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минимума,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тановленно</a:t>
            </a:r>
            <a:r>
              <a:rPr sz="1100" spc="25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45" dirty="0">
                <a:latin typeface="Arial"/>
                <a:cs typeface="Arial"/>
              </a:rPr>
              <a:t>тв</a:t>
            </a:r>
            <a:r>
              <a:rPr sz="1100" spc="25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твующем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75" dirty="0">
                <a:latin typeface="Arial"/>
                <a:cs typeface="Arial"/>
              </a:rPr>
              <a:t>ъе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70" dirty="0">
                <a:latin typeface="Arial"/>
                <a:cs typeface="Arial"/>
              </a:rPr>
              <a:t>ации.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0003" y="2330997"/>
            <a:ext cx="260997" cy="260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93307" y="2376709"/>
            <a:ext cx="11493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8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0003" y="3573007"/>
            <a:ext cx="260997" cy="26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62991" y="3618709"/>
            <a:ext cx="17526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0003" y="5319003"/>
            <a:ext cx="260997" cy="26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83037" y="5364710"/>
            <a:ext cx="13525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18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87997" cy="7595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6"/>
            <a:fld id="{81D60167-4931-47E6-BA6A-407CBD079E47}" type="slidenum">
              <a:rPr sz="1100" b="1" spc="140" dirty="0">
                <a:solidFill>
                  <a:srgbClr val="253A78"/>
                </a:solidFill>
                <a:latin typeface="Arial"/>
                <a:cs typeface="Arial"/>
              </a:rPr>
              <a:pPr marL="25396"/>
              <a:t>4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23" name="object 11"/>
          <p:cNvSpPr txBox="1"/>
          <p:nvPr/>
        </p:nvSpPr>
        <p:spPr>
          <a:xfrm>
            <a:off x="711078" y="4854697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" name="object 11"/>
          <p:cNvSpPr txBox="1"/>
          <p:nvPr/>
        </p:nvSpPr>
        <p:spPr>
          <a:xfrm>
            <a:off x="707297" y="4549869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11"/>
          <p:cNvSpPr txBox="1"/>
          <p:nvPr/>
        </p:nvSpPr>
        <p:spPr>
          <a:xfrm>
            <a:off x="707297" y="4252601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4072" y="2803851"/>
            <a:ext cx="811923" cy="2825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2883" y="0"/>
            <a:ext cx="3343109" cy="6169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1370" y="1162490"/>
            <a:ext cx="1274622" cy="3040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7300" y="727208"/>
            <a:ext cx="3155315" cy="490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 algn="just">
              <a:lnSpc>
                <a:spcPts val="126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про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изводи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уч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дов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асч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ср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дн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душево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ода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емьи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ода</a:t>
            </a:r>
            <a:r>
              <a:rPr sz="1100" b="1" spc="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дино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живающе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ажданин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0001" y="1427713"/>
            <a:ext cx="4018279" cy="17773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96506">
              <a:lnSpc>
                <a:spcPts val="1270"/>
              </a:lnSpc>
            </a:pPr>
            <a:r>
              <a:rPr sz="1100" spc="120" dirty="0">
                <a:latin typeface="Arial"/>
                <a:cs typeface="Arial"/>
              </a:rPr>
              <a:t>Про</a:t>
            </a:r>
            <a:r>
              <a:rPr sz="1100" spc="95" dirty="0">
                <a:latin typeface="Arial"/>
                <a:cs typeface="Arial"/>
              </a:rPr>
              <a:t>и</a:t>
            </a:r>
            <a:r>
              <a:rPr sz="1100" spc="80" dirty="0">
                <a:latin typeface="Arial"/>
                <a:cs typeface="Arial"/>
              </a:rPr>
              <a:t>зв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80" dirty="0">
                <a:latin typeface="Arial"/>
                <a:cs typeface="Arial"/>
              </a:rPr>
              <a:t>ди</a:t>
            </a:r>
            <a:r>
              <a:rPr sz="1100" spc="35" dirty="0">
                <a:latin typeface="Arial"/>
                <a:cs typeface="Arial"/>
              </a:rPr>
              <a:t>т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основании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св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110" dirty="0">
                <a:latin typeface="Arial"/>
                <a:cs typeface="Arial"/>
              </a:rPr>
              <a:t>дений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45" dirty="0">
                <a:latin typeface="Arial"/>
                <a:cs typeface="Arial"/>
              </a:rPr>
              <a:t>таве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семьи,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дах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членов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емьи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или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120" dirty="0">
                <a:latin typeface="Arial"/>
                <a:cs typeface="Arial"/>
              </a:rPr>
              <a:t>дино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155" dirty="0">
                <a:latin typeface="Arial"/>
                <a:cs typeface="Arial"/>
              </a:rPr>
              <a:t>жи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вающе</a:t>
            </a:r>
            <a:r>
              <a:rPr sz="1100" spc="2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85" dirty="0">
                <a:latin typeface="Arial"/>
                <a:cs typeface="Arial"/>
              </a:rPr>
              <a:t>ажданина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принадл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150" dirty="0">
                <a:latin typeface="Arial"/>
                <a:cs typeface="Arial"/>
              </a:rPr>
              <a:t>ж</a:t>
            </a:r>
            <a:r>
              <a:rPr sz="1100" spc="75" dirty="0">
                <a:latin typeface="Arial"/>
                <a:cs typeface="Arial"/>
              </a:rPr>
              <a:t>ащем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им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имуще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стве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пр</a:t>
            </a:r>
            <a:r>
              <a:rPr sz="1100" spc="60" dirty="0">
                <a:latin typeface="Arial"/>
                <a:cs typeface="Arial"/>
              </a:rPr>
              <a:t>аве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об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твенно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у</a:t>
            </a:r>
            <a:r>
              <a:rPr sz="1100" spc="85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75" dirty="0">
                <a:latin typeface="Arial"/>
                <a:cs typeface="Arial"/>
              </a:rPr>
              <a:t>занных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заявлении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об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105" dirty="0">
                <a:latin typeface="Arial"/>
                <a:cs typeface="Arial"/>
              </a:rPr>
              <a:t>зании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г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80" dirty="0">
                <a:latin typeface="Arial"/>
                <a:cs typeface="Arial"/>
              </a:rPr>
              <a:t>дар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твенной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помощи,</a:t>
            </a:r>
            <a:endParaRPr sz="1100" dirty="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так</a:t>
            </a:r>
            <a:r>
              <a:rPr sz="1100" spc="90" dirty="0">
                <a:latin typeface="Arial"/>
                <a:cs typeface="Arial"/>
              </a:rPr>
              <a:t>ж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уч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95" dirty="0">
                <a:latin typeface="Arial"/>
                <a:cs typeface="Arial"/>
              </a:rPr>
              <a:t>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иных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ловий,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опр</a:t>
            </a:r>
            <a:r>
              <a:rPr sz="1100" spc="95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ленных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-</a:t>
            </a:r>
            <a:endParaRPr sz="1100" dirty="0">
              <a:latin typeface="Arial"/>
              <a:cs typeface="Arial"/>
            </a:endParaRPr>
          </a:p>
          <a:p>
            <a:pPr marL="12698" marR="12698">
              <a:lnSpc>
                <a:spcPts val="1270"/>
              </a:lnSpc>
              <a:spcBef>
                <a:spcPts val="25"/>
              </a:spcBef>
            </a:pP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70" dirty="0">
                <a:latin typeface="Arial"/>
                <a:cs typeface="Arial"/>
              </a:rPr>
              <a:t>альным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за</a:t>
            </a:r>
            <a:r>
              <a:rPr sz="1100" spc="50" dirty="0">
                <a:latin typeface="Arial"/>
                <a:cs typeface="Arial"/>
              </a:rPr>
              <a:t>к</a:t>
            </a:r>
            <a:r>
              <a:rPr sz="1100" spc="100" dirty="0">
                <a:latin typeface="Arial"/>
                <a:cs typeface="Arial"/>
              </a:rPr>
              <a:t>оном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«О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по</a:t>
            </a:r>
            <a:r>
              <a:rPr sz="1100" spc="95" dirty="0">
                <a:latin typeface="Arial"/>
                <a:cs typeface="Arial"/>
              </a:rPr>
              <a:t>р</a:t>
            </a:r>
            <a:r>
              <a:rPr sz="1100" spc="105" dirty="0">
                <a:latin typeface="Arial"/>
                <a:cs typeface="Arial"/>
              </a:rPr>
              <a:t>яд</a:t>
            </a:r>
            <a:r>
              <a:rPr sz="1100" spc="55" dirty="0">
                <a:latin typeface="Arial"/>
                <a:cs typeface="Arial"/>
              </a:rPr>
              <a:t>к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уч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75" dirty="0">
                <a:latin typeface="Arial"/>
                <a:cs typeface="Arial"/>
              </a:rPr>
              <a:t>дов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55" dirty="0">
                <a:latin typeface="Arial"/>
                <a:cs typeface="Arial"/>
              </a:rPr>
              <a:t>асч</a:t>
            </a:r>
            <a:r>
              <a:rPr sz="1100" spc="30" dirty="0">
                <a:latin typeface="Arial"/>
                <a:cs typeface="Arial"/>
              </a:rPr>
              <a:t>е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ср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85" dirty="0">
                <a:latin typeface="Arial"/>
                <a:cs typeface="Arial"/>
              </a:rPr>
              <a:t>дн</a:t>
            </a:r>
            <a:r>
              <a:rPr sz="1100" spc="7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душево</a:t>
            </a:r>
            <a:r>
              <a:rPr sz="1100" spc="25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да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емьи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да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120" dirty="0">
                <a:latin typeface="Arial"/>
                <a:cs typeface="Arial"/>
              </a:rPr>
              <a:t>дино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живающе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85" dirty="0">
                <a:latin typeface="Arial"/>
                <a:cs typeface="Arial"/>
              </a:rPr>
              <a:t>ажданина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для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пр</a:t>
            </a:r>
            <a:r>
              <a:rPr sz="1100" spc="125" dirty="0">
                <a:latin typeface="Arial"/>
                <a:cs typeface="Arial"/>
              </a:rPr>
              <a:t>и</a:t>
            </a:r>
            <a:r>
              <a:rPr sz="1100" spc="90" dirty="0">
                <a:latin typeface="Arial"/>
                <a:cs typeface="Arial"/>
              </a:rPr>
              <a:t>знания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их</a:t>
            </a:r>
            <a:r>
              <a:rPr sz="1100" spc="90" dirty="0">
                <a:latin typeface="Arial"/>
                <a:cs typeface="Arial"/>
              </a:rPr>
              <a:t> малоимущими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85" dirty="0">
                <a:latin typeface="Arial"/>
                <a:cs typeface="Arial"/>
              </a:rPr>
              <a:t>зания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им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г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80" dirty="0">
                <a:latin typeface="Arial"/>
                <a:cs typeface="Arial"/>
              </a:rPr>
              <a:t>дар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твенной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помощи</a:t>
            </a:r>
            <a:r>
              <a:rPr sz="1100" spc="60" dirty="0">
                <a:latin typeface="Arial"/>
                <a:cs typeface="Arial"/>
              </a:rPr>
              <a:t>»</a:t>
            </a:r>
            <a:r>
              <a:rPr sz="1100" spc="-75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7302" y="3423938"/>
            <a:ext cx="3094069" cy="331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7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лучить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ср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1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тва,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выд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ленные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на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оциальный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т?</a:t>
            </a:r>
            <a:endParaRPr sz="1100" dirty="0">
              <a:latin typeface="Hypatia Sans Pro Black"/>
              <a:cs typeface="Hypatia Sans Pr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294" y="3842570"/>
            <a:ext cx="3992879" cy="984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spc="95" dirty="0">
                <a:latin typeface="Arial"/>
                <a:cs typeface="Arial"/>
              </a:rPr>
              <a:t>Перечи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ление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ден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100" dirty="0">
                <a:latin typeface="Arial"/>
                <a:cs typeface="Arial"/>
              </a:rPr>
              <a:t>жных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ср</a:t>
            </a:r>
            <a:r>
              <a:rPr sz="1100" spc="75" dirty="0">
                <a:latin typeface="Arial"/>
                <a:cs typeface="Arial"/>
              </a:rPr>
              <a:t>ед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45" dirty="0">
                <a:latin typeface="Arial"/>
                <a:cs typeface="Arial"/>
              </a:rPr>
              <a:t>тв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90" dirty="0">
                <a:latin typeface="Arial"/>
                <a:cs typeface="Arial"/>
              </a:rPr>
              <a:t>ажданину</a:t>
            </a:r>
            <a:endParaRPr sz="1100">
              <a:latin typeface="Arial"/>
              <a:cs typeface="Arial"/>
            </a:endParaRPr>
          </a:p>
          <a:p>
            <a:pPr marL="12698" marR="12698">
              <a:lnSpc>
                <a:spcPts val="1270"/>
              </a:lnSpc>
              <a:spcBef>
                <a:spcPts val="25"/>
              </a:spcBef>
            </a:pPr>
            <a:r>
              <a:rPr sz="1100" spc="135" dirty="0">
                <a:latin typeface="Arial"/>
                <a:cs typeface="Arial"/>
              </a:rPr>
              <a:t>при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105" dirty="0">
                <a:latin typeface="Arial"/>
                <a:cs typeface="Arial"/>
              </a:rPr>
              <a:t>зании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г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80" dirty="0">
                <a:latin typeface="Arial"/>
                <a:cs typeface="Arial"/>
              </a:rPr>
              <a:t>дар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твенной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помощи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основании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уще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твля</a:t>
            </a:r>
            <a:r>
              <a:rPr sz="1100" spc="30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по</a:t>
            </a:r>
            <a:r>
              <a:rPr sz="1100" spc="95" dirty="0">
                <a:latin typeface="Arial"/>
                <a:cs typeface="Arial"/>
              </a:rPr>
              <a:t>р</a:t>
            </a:r>
            <a:r>
              <a:rPr sz="1100" spc="105" dirty="0">
                <a:latin typeface="Arial"/>
                <a:cs typeface="Arial"/>
              </a:rPr>
              <a:t>яд</a:t>
            </a:r>
            <a:r>
              <a:rPr sz="1100" spc="55" dirty="0">
                <a:latin typeface="Arial"/>
                <a:cs typeface="Arial"/>
              </a:rPr>
              <a:t>к</a:t>
            </a:r>
            <a:r>
              <a:rPr sz="1100" spc="-5" dirty="0">
                <a:latin typeface="Arial"/>
                <a:cs typeface="Arial"/>
              </a:rPr>
              <a:t>е,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опр</a:t>
            </a:r>
            <a:r>
              <a:rPr sz="1100" spc="95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ляемом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пр</a:t>
            </a:r>
            <a:r>
              <a:rPr sz="1100" spc="70" dirty="0">
                <a:latin typeface="Arial"/>
                <a:cs typeface="Arial"/>
              </a:rPr>
              <a:t>авовым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95" dirty="0">
                <a:latin typeface="Arial"/>
                <a:cs typeface="Arial"/>
              </a:rPr>
              <a:t>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75" dirty="0">
                <a:latin typeface="Arial"/>
                <a:cs typeface="Arial"/>
              </a:rPr>
              <a:t>ъе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70" dirty="0">
                <a:latin typeface="Arial"/>
                <a:cs typeface="Arial"/>
              </a:rPr>
              <a:t>ации,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ткрытые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90" dirty="0">
                <a:latin typeface="Arial"/>
                <a:cs typeface="Arial"/>
              </a:rPr>
              <a:t>ажданину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кре</a:t>
            </a:r>
            <a:r>
              <a:rPr sz="1100" spc="95" dirty="0">
                <a:latin typeface="Arial"/>
                <a:cs typeface="Arial"/>
              </a:rPr>
              <a:t>дитной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орган</a:t>
            </a:r>
            <a:r>
              <a:rPr sz="1100" spc="100" dirty="0">
                <a:latin typeface="Arial"/>
                <a:cs typeface="Arial"/>
              </a:rPr>
              <a:t>изации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105" dirty="0">
                <a:latin typeface="Arial"/>
                <a:cs typeface="Arial"/>
              </a:rPr>
              <a:t>ан</a:t>
            </a:r>
            <a:r>
              <a:rPr sz="1100" spc="60" dirty="0">
                <a:latin typeface="Arial"/>
                <a:cs typeface="Arial"/>
              </a:rPr>
              <a:t>к</a:t>
            </a:r>
            <a:r>
              <a:rPr sz="1100" spc="95" dirty="0">
                <a:latin typeface="Arial"/>
                <a:cs typeface="Arial"/>
              </a:rPr>
              <a:t>овские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сч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-10" dirty="0">
                <a:latin typeface="Arial"/>
                <a:cs typeface="Arial"/>
              </a:rPr>
              <a:t>та.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7300" y="5147087"/>
            <a:ext cx="2641100" cy="342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овы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змеры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выплат</a:t>
            </a:r>
            <a:endParaRPr sz="1100" dirty="0">
              <a:latin typeface="Hypatia Sans Pro Black"/>
              <a:cs typeface="Hypatia Sans Pro Black"/>
            </a:endParaRPr>
          </a:p>
          <a:p>
            <a:pPr marL="12698">
              <a:lnSpc>
                <a:spcPts val="1265"/>
              </a:lnSpc>
            </a:pP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оциальному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 dirty="0">
              <a:latin typeface="Hypatia Sans Pro Black"/>
              <a:cs typeface="Hypatia Sans Pr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293" y="5587053"/>
            <a:ext cx="3573145" cy="331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70"/>
              </a:lnSpc>
            </a:pPr>
            <a:r>
              <a:rPr sz="1100" spc="30" dirty="0">
                <a:latin typeface="Arial"/>
                <a:cs typeface="Arial"/>
              </a:rPr>
              <a:t>Р</a:t>
            </a:r>
            <a:r>
              <a:rPr sz="1100" spc="15" dirty="0">
                <a:latin typeface="Arial"/>
                <a:cs typeface="Arial"/>
              </a:rPr>
              <a:t>а</a:t>
            </a:r>
            <a:r>
              <a:rPr sz="1100" spc="105" dirty="0">
                <a:latin typeface="Arial"/>
                <a:cs typeface="Arial"/>
              </a:rPr>
              <a:t>зме</a:t>
            </a:r>
            <a:r>
              <a:rPr sz="1100" spc="95" dirty="0">
                <a:latin typeface="Arial"/>
                <a:cs typeface="Arial"/>
              </a:rPr>
              <a:t>р 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114" dirty="0">
                <a:latin typeface="Arial"/>
                <a:cs typeface="Arial"/>
              </a:rPr>
              <a:t>диновременно</a:t>
            </a:r>
            <a:r>
              <a:rPr sz="1100" spc="100" dirty="0">
                <a:latin typeface="Arial"/>
                <a:cs typeface="Arial"/>
              </a:rPr>
              <a:t>й </a:t>
            </a:r>
            <a:r>
              <a:rPr sz="1100" spc="95" dirty="0">
                <a:latin typeface="Arial"/>
                <a:cs typeface="Arial"/>
              </a:rPr>
              <a:t>ден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140" dirty="0">
                <a:latin typeface="Arial"/>
                <a:cs typeface="Arial"/>
              </a:rPr>
              <a:t>жно</a:t>
            </a:r>
            <a:r>
              <a:rPr sz="1100" spc="120" dirty="0">
                <a:latin typeface="Arial"/>
                <a:cs typeface="Arial"/>
              </a:rPr>
              <a:t>й </a:t>
            </a:r>
            <a:r>
              <a:rPr sz="1100" spc="70" dirty="0">
                <a:latin typeface="Arial"/>
                <a:cs typeface="Arial"/>
              </a:rPr>
              <a:t>выплаты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опр</a:t>
            </a:r>
            <a:r>
              <a:rPr sz="1100" spc="105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д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ля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 с </a:t>
            </a:r>
            <a:r>
              <a:rPr sz="1100" spc="75" dirty="0">
                <a:latin typeface="Arial"/>
                <a:cs typeface="Arial"/>
              </a:rPr>
              <a:t>уч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105" dirty="0">
                <a:latin typeface="Arial"/>
                <a:cs typeface="Arial"/>
              </a:rPr>
              <a:t>м </a:t>
            </a:r>
            <a:r>
              <a:rPr sz="1100" spc="130" dirty="0" err="1">
                <a:latin typeface="Arial"/>
                <a:cs typeface="Arial"/>
              </a:rPr>
              <a:t>прог</a:t>
            </a:r>
            <a:r>
              <a:rPr sz="1100" spc="135" dirty="0" err="1">
                <a:latin typeface="Arial"/>
                <a:cs typeface="Arial"/>
              </a:rPr>
              <a:t>р</a:t>
            </a:r>
            <a:r>
              <a:rPr sz="1100" spc="85" dirty="0" err="1">
                <a:latin typeface="Arial"/>
                <a:cs typeface="Arial"/>
              </a:rPr>
              <a:t>аммы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100" dirty="0">
                <a:latin typeface="Arial"/>
                <a:cs typeface="Arial"/>
              </a:rPr>
              <a:t>оциальной</a:t>
            </a:r>
            <a:r>
              <a:rPr lang="ru-RU" sz="1100" spc="100" dirty="0">
                <a:latin typeface="Arial"/>
                <a:cs typeface="Arial"/>
              </a:rPr>
              <a:t> адаптации</a:t>
            </a:r>
          </a:p>
          <a:p>
            <a:pPr marL="12698" marR="12698">
              <a:lnSpc>
                <a:spcPts val="1270"/>
              </a:lnSpc>
            </a:pPr>
            <a:endParaRPr lang="ru-RU" sz="1100" spc="100" dirty="0">
              <a:latin typeface="Arial"/>
              <a:cs typeface="Arial"/>
            </a:endParaRPr>
          </a:p>
          <a:p>
            <a:pPr marL="12698" marR="12698">
              <a:lnSpc>
                <a:spcPts val="1270"/>
              </a:lnSpc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296" y="5982319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0957" y="6108607"/>
            <a:ext cx="3634740" cy="652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70"/>
              </a:lnSpc>
            </a:pPr>
            <a:r>
              <a:rPr sz="1100" spc="60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уще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твление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индивид</a:t>
            </a:r>
            <a:r>
              <a:rPr sz="1100" spc="70" dirty="0">
                <a:latin typeface="Arial"/>
                <a:cs typeface="Arial"/>
              </a:rPr>
              <a:t>у</a:t>
            </a:r>
            <a:r>
              <a:rPr sz="1100" spc="75" dirty="0">
                <a:latin typeface="Arial"/>
                <a:cs typeface="Arial"/>
              </a:rPr>
              <a:t>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</a:t>
            </a:r>
            <a:r>
              <a:rPr sz="1100" spc="125" dirty="0">
                <a:latin typeface="Arial"/>
                <a:cs typeface="Arial"/>
              </a:rPr>
              <a:t>дприни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ма</a:t>
            </a:r>
            <a:r>
              <a:rPr sz="1100" spc="1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льс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40" dirty="0">
                <a:latin typeface="Arial"/>
                <a:cs typeface="Arial"/>
              </a:rPr>
              <a:t>я</a:t>
            </a:r>
            <a:r>
              <a:rPr sz="1100" spc="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льно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– </a:t>
            </a:r>
            <a:r>
              <a:rPr sz="1100" spc="95" dirty="0">
                <a:latin typeface="Arial"/>
                <a:cs typeface="Arial"/>
              </a:rPr>
              <a:t>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лее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250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ты</a:t>
            </a:r>
            <a:r>
              <a:rPr sz="1100" spc="2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яч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р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85" dirty="0">
                <a:latin typeface="Arial"/>
                <a:cs typeface="Arial"/>
              </a:rPr>
              <a:t>блей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дно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едпринима</a:t>
            </a:r>
            <a:r>
              <a:rPr sz="1100" spc="50" dirty="0">
                <a:latin typeface="Arial"/>
                <a:cs typeface="Arial"/>
              </a:rPr>
              <a:t>те</a:t>
            </a:r>
            <a:r>
              <a:rPr sz="1100" spc="60" dirty="0">
                <a:latin typeface="Arial"/>
                <a:cs typeface="Arial"/>
              </a:rPr>
              <a:t>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или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сам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за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ня</a:t>
            </a:r>
            <a:r>
              <a:rPr sz="1100" spc="35" dirty="0">
                <a:latin typeface="Arial"/>
                <a:cs typeface="Arial"/>
              </a:rPr>
              <a:t>т</a:t>
            </a:r>
            <a:r>
              <a:rPr sz="1100" spc="12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70" dirty="0">
                <a:latin typeface="Arial"/>
                <a:cs typeface="Arial"/>
              </a:rPr>
              <a:t>ажданина.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0001" y="747001"/>
            <a:ext cx="260997" cy="260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9207" y="792711"/>
            <a:ext cx="16319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7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0003" y="3456001"/>
            <a:ext cx="260997" cy="260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69069" y="3501709"/>
            <a:ext cx="16319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7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0003" y="5184002"/>
            <a:ext cx="260997" cy="260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2292" y="5229710"/>
            <a:ext cx="17653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48008" y="0"/>
            <a:ext cx="287985" cy="7595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6"/>
            <a:fld id="{81D60167-4931-47E6-BA6A-407CBD079E47}" type="slidenum">
              <a:rPr sz="1100" b="1" spc="140" dirty="0">
                <a:solidFill>
                  <a:srgbClr val="253A78"/>
                </a:solidFill>
                <a:latin typeface="Arial"/>
                <a:cs typeface="Arial"/>
              </a:rPr>
              <a:pPr marL="25396"/>
              <a:t>5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7" y="639324"/>
            <a:ext cx="112395" cy="625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12698">
              <a:spcBef>
                <a:spcPts val="250"/>
              </a:spcBef>
            </a:pPr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5899" y="727208"/>
            <a:ext cx="3715385" cy="1294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349200">
              <a:lnSpc>
                <a:spcPts val="1260"/>
              </a:lnSpc>
            </a:pPr>
            <a:r>
              <a:rPr sz="1100" spc="75" dirty="0">
                <a:latin typeface="Arial"/>
                <a:cs typeface="Arial"/>
              </a:rPr>
              <a:t>Для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в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лично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10" dirty="0">
                <a:latin typeface="Arial"/>
                <a:cs typeface="Arial"/>
              </a:rPr>
              <a:t>обно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зяй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35" dirty="0">
                <a:latin typeface="Arial"/>
                <a:cs typeface="Arial"/>
              </a:rPr>
              <a:t>тва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–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лее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100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ты</a:t>
            </a:r>
            <a:r>
              <a:rPr sz="1100" spc="2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яч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р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40" dirty="0">
                <a:latin typeface="Arial"/>
                <a:cs typeface="Arial"/>
              </a:rPr>
              <a:t>лей.</a:t>
            </a:r>
            <a:endParaRPr sz="1100">
              <a:latin typeface="Arial"/>
              <a:cs typeface="Arial"/>
            </a:endParaRPr>
          </a:p>
          <a:p>
            <a:pPr marL="12698" marR="56507">
              <a:lnSpc>
                <a:spcPts val="1270"/>
              </a:lnSpc>
            </a:pPr>
            <a:r>
              <a:rPr sz="1100" spc="75" dirty="0">
                <a:latin typeface="Arial"/>
                <a:cs typeface="Arial"/>
              </a:rPr>
              <a:t>Для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85" dirty="0">
                <a:latin typeface="Arial"/>
                <a:cs typeface="Arial"/>
              </a:rPr>
              <a:t>зания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помощи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вы</a:t>
            </a:r>
            <a:r>
              <a:rPr sz="1100" spc="2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65" dirty="0">
                <a:latin typeface="Arial"/>
                <a:cs typeface="Arial"/>
              </a:rPr>
              <a:t>ду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и</a:t>
            </a:r>
            <a:r>
              <a:rPr sz="1100" spc="80" dirty="0">
                <a:latin typeface="Arial"/>
                <a:cs typeface="Arial"/>
              </a:rPr>
              <a:t>з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р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105" dirty="0">
                <a:latin typeface="Arial"/>
                <a:cs typeface="Arial"/>
              </a:rPr>
              <a:t>дной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65" dirty="0">
                <a:latin typeface="Arial"/>
                <a:cs typeface="Arial"/>
              </a:rPr>
              <a:t>ж</a:t>
            </a:r>
            <a:r>
              <a:rPr sz="1100" spc="125" dirty="0">
                <a:latin typeface="Arial"/>
                <a:cs typeface="Arial"/>
              </a:rPr>
              <a:t>и</a:t>
            </a:r>
            <a:r>
              <a:rPr sz="1100" spc="80" dirty="0">
                <a:latin typeface="Arial"/>
                <a:cs typeface="Arial"/>
              </a:rPr>
              <a:t>з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ненной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сит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105" dirty="0">
                <a:latin typeface="Arial"/>
                <a:cs typeface="Arial"/>
              </a:rPr>
              <a:t>ации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поис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аб</a:t>
            </a:r>
            <a:r>
              <a:rPr sz="1100" spc="40" dirty="0">
                <a:latin typeface="Arial"/>
                <a:cs typeface="Arial"/>
              </a:rPr>
              <a:t>о</a:t>
            </a:r>
            <a:r>
              <a:rPr sz="1100" spc="35" dirty="0">
                <a:latin typeface="Arial"/>
                <a:cs typeface="Arial"/>
              </a:rPr>
              <a:t>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–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90" dirty="0">
                <a:latin typeface="Arial"/>
                <a:cs typeface="Arial"/>
              </a:rPr>
              <a:t>змере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жи</a:t>
            </a:r>
            <a:r>
              <a:rPr sz="1100" spc="55" dirty="0">
                <a:latin typeface="Arial"/>
                <a:cs typeface="Arial"/>
              </a:rPr>
              <a:t>т</a:t>
            </a:r>
            <a:r>
              <a:rPr sz="1100" spc="105" dirty="0">
                <a:latin typeface="Arial"/>
                <a:cs typeface="Arial"/>
              </a:rPr>
              <a:t>очно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минимума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тановленно</a:t>
            </a:r>
            <a:r>
              <a:rPr sz="1100" spc="25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-10" dirty="0">
                <a:latin typeface="Arial"/>
                <a:cs typeface="Arial"/>
              </a:rPr>
              <a:t>ъ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РФ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для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р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90" dirty="0">
                <a:latin typeface="Arial"/>
                <a:cs typeface="Arial"/>
              </a:rPr>
              <a:t>доспо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110" dirty="0">
                <a:latin typeface="Arial"/>
                <a:cs typeface="Arial"/>
              </a:rPr>
              <a:t>обно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60" dirty="0">
                <a:latin typeface="Arial"/>
                <a:cs typeface="Arial"/>
              </a:rPr>
              <a:t>ления.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75" dirty="0">
                <a:latin typeface="Arial"/>
                <a:cs typeface="Arial"/>
              </a:rPr>
              <a:t>Для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80" dirty="0">
                <a:latin typeface="Arial"/>
                <a:cs typeface="Arial"/>
              </a:rPr>
              <a:t>учающи</a:t>
            </a:r>
            <a:r>
              <a:rPr sz="1100" spc="40" dirty="0">
                <a:latin typeface="Arial"/>
                <a:cs typeface="Arial"/>
              </a:rPr>
              <a:t>х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95" dirty="0">
                <a:latin typeface="Arial"/>
                <a:cs typeface="Arial"/>
              </a:rPr>
              <a:t>оимо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75" dirty="0">
                <a:latin typeface="Arial"/>
                <a:cs typeface="Arial"/>
              </a:rPr>
              <a:t>урса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85" dirty="0">
                <a:latin typeface="Arial"/>
                <a:cs typeface="Arial"/>
              </a:rPr>
              <a:t>учения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65"/>
              </a:lnSpc>
            </a:pP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дно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85" dirty="0">
                <a:latin typeface="Arial"/>
                <a:cs typeface="Arial"/>
              </a:rPr>
              <a:t>учающе</a:t>
            </a:r>
            <a:r>
              <a:rPr sz="1100" spc="20" dirty="0">
                <a:latin typeface="Arial"/>
                <a:cs typeface="Arial"/>
              </a:rPr>
              <a:t>г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–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лее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30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ты</a:t>
            </a:r>
            <a:r>
              <a:rPr sz="1100" spc="2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яч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р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40" dirty="0">
                <a:latin typeface="Arial"/>
                <a:cs typeface="Arial"/>
              </a:rPr>
              <a:t>лей.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7" y="1603254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7357" y="2353036"/>
            <a:ext cx="3515360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60"/>
              </a:lnSpc>
            </a:pP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На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акие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сроки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для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исп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олнения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заключа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-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оциальный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т?</a:t>
            </a:r>
            <a:endParaRPr sz="1100">
              <a:latin typeface="Hypatia Sans Pro Black"/>
              <a:cs typeface="Hypatia Sans Pro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350" y="2770651"/>
            <a:ext cx="3985260" cy="1627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spc="95" dirty="0">
                <a:latin typeface="Arial"/>
                <a:cs typeface="Arial"/>
              </a:rPr>
              <a:t>Орган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заключа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15" dirty="0">
                <a:latin typeface="Arial"/>
                <a:cs typeface="Arial"/>
              </a:rPr>
              <a:t>т</a:t>
            </a:r>
            <a:endParaRPr sz="1100">
              <a:latin typeface="Arial"/>
              <a:cs typeface="Arial"/>
            </a:endParaRPr>
          </a:p>
          <a:p>
            <a:pPr marL="12698" marR="111744">
              <a:lnSpc>
                <a:spcPts val="1260"/>
              </a:lnSpc>
              <a:spcBef>
                <a:spcPts val="35"/>
              </a:spcBef>
            </a:pP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ажданином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оциальный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л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95" dirty="0">
                <a:latin typeface="Arial"/>
                <a:cs typeface="Arial"/>
              </a:rPr>
              <a:t>дующие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сроки:</a:t>
            </a:r>
            <a:endParaRPr sz="1100">
              <a:latin typeface="Arial"/>
              <a:cs typeface="Arial"/>
            </a:endParaRPr>
          </a:p>
          <a:p>
            <a:pPr marL="480625" marR="325073" indent="-228567">
              <a:lnSpc>
                <a:spcPts val="1260"/>
              </a:lnSpc>
              <a:spcBef>
                <a:spcPts val="5"/>
              </a:spcBef>
              <a:tabLst>
                <a:tab pos="479989" algn="l"/>
              </a:tabLst>
            </a:pPr>
            <a:r>
              <a:rPr sz="1100" b="1" spc="35" dirty="0">
                <a:latin typeface="Hypatia Sans Pro Black"/>
                <a:cs typeface="Hypatia Sans Pro Black"/>
              </a:rPr>
              <a:t>▶	</a:t>
            </a:r>
            <a:r>
              <a:rPr sz="1100" spc="95" dirty="0">
                <a:latin typeface="Arial"/>
                <a:cs typeface="Arial"/>
              </a:rPr>
              <a:t>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лее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чем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6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яцев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—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прео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65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ление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р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105" dirty="0">
                <a:latin typeface="Arial"/>
                <a:cs typeface="Arial"/>
              </a:rPr>
              <a:t>дной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65" dirty="0">
                <a:latin typeface="Arial"/>
                <a:cs typeface="Arial"/>
              </a:rPr>
              <a:t>ж</a:t>
            </a:r>
            <a:r>
              <a:rPr sz="1100" spc="125" dirty="0">
                <a:latin typeface="Arial"/>
                <a:cs typeface="Arial"/>
              </a:rPr>
              <a:t>и</a:t>
            </a:r>
            <a:r>
              <a:rPr sz="1100" spc="105" dirty="0">
                <a:latin typeface="Arial"/>
                <a:cs typeface="Arial"/>
              </a:rPr>
              <a:t>зненной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сит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70" dirty="0">
                <a:latin typeface="Arial"/>
                <a:cs typeface="Arial"/>
              </a:rPr>
              <a:t>ации;</a:t>
            </a:r>
            <a:endParaRPr sz="1100">
              <a:latin typeface="Arial"/>
              <a:cs typeface="Arial"/>
            </a:endParaRPr>
          </a:p>
          <a:p>
            <a:pPr marL="252059">
              <a:lnSpc>
                <a:spcPts val="1235"/>
              </a:lnSpc>
              <a:tabLst>
                <a:tab pos="479989" algn="l"/>
              </a:tabLst>
            </a:pPr>
            <a:r>
              <a:rPr sz="1100" b="1" spc="35" dirty="0">
                <a:latin typeface="Hypatia Sans Pro Black"/>
                <a:cs typeface="Hypatia Sans Pro Black"/>
              </a:rPr>
              <a:t>▶	</a:t>
            </a:r>
            <a:r>
              <a:rPr sz="1100" spc="95" dirty="0">
                <a:latin typeface="Arial"/>
                <a:cs typeface="Arial"/>
              </a:rPr>
              <a:t>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лее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чем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9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яцев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—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поиск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аб</a:t>
            </a:r>
            <a:r>
              <a:rPr sz="1100" spc="40" dirty="0">
                <a:latin typeface="Arial"/>
                <a:cs typeface="Arial"/>
              </a:rPr>
              <a:t>о</a:t>
            </a:r>
            <a:r>
              <a:rPr sz="1100" spc="5" dirty="0">
                <a:latin typeface="Arial"/>
                <a:cs typeface="Arial"/>
              </a:rPr>
              <a:t>ты;</a:t>
            </a:r>
            <a:endParaRPr sz="1100">
              <a:latin typeface="Arial"/>
              <a:cs typeface="Arial"/>
            </a:endParaRPr>
          </a:p>
          <a:p>
            <a:pPr marL="480625" marR="135870" indent="-228567">
              <a:lnSpc>
                <a:spcPts val="1260"/>
              </a:lnSpc>
              <a:spcBef>
                <a:spcPts val="35"/>
              </a:spcBef>
              <a:tabLst>
                <a:tab pos="479989" algn="l"/>
              </a:tabLst>
            </a:pPr>
            <a:r>
              <a:rPr sz="1100" b="1" spc="35" dirty="0">
                <a:latin typeface="Hypatia Sans Pro Black"/>
                <a:cs typeface="Hypatia Sans Pro Black"/>
              </a:rPr>
              <a:t>▶	</a:t>
            </a:r>
            <a:r>
              <a:rPr sz="1100" spc="95" dirty="0">
                <a:latin typeface="Arial"/>
                <a:cs typeface="Arial"/>
              </a:rPr>
              <a:t>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лее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чем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12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яцев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—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уще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твление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едпринима</a:t>
            </a:r>
            <a:r>
              <a:rPr sz="1100" spc="50" dirty="0">
                <a:latin typeface="Arial"/>
                <a:cs typeface="Arial"/>
              </a:rPr>
              <a:t>те</a:t>
            </a:r>
            <a:r>
              <a:rPr sz="1100" spc="80" dirty="0">
                <a:latin typeface="Arial"/>
                <a:cs typeface="Arial"/>
              </a:rPr>
              <a:t>льс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40" dirty="0">
                <a:latin typeface="Arial"/>
                <a:cs typeface="Arial"/>
              </a:rPr>
              <a:t>я</a:t>
            </a:r>
            <a:r>
              <a:rPr sz="1100" spc="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льно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ти;</a:t>
            </a:r>
            <a:endParaRPr sz="1100">
              <a:latin typeface="Arial"/>
              <a:cs typeface="Arial"/>
            </a:endParaRPr>
          </a:p>
          <a:p>
            <a:pPr marL="480625" marR="12698" indent="-228567">
              <a:lnSpc>
                <a:spcPts val="1270"/>
              </a:lnSpc>
              <a:tabLst>
                <a:tab pos="479989" algn="l"/>
              </a:tabLst>
            </a:pPr>
            <a:r>
              <a:rPr sz="1100" b="1" spc="35" dirty="0">
                <a:latin typeface="Hypatia Sans Pro Black"/>
                <a:cs typeface="Hypatia Sans Pro Black"/>
              </a:rPr>
              <a:t>▶	</a:t>
            </a:r>
            <a:r>
              <a:rPr sz="1100" spc="95" dirty="0">
                <a:latin typeface="Arial"/>
                <a:cs typeface="Arial"/>
              </a:rPr>
              <a:t>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лее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чем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12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яцев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—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в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лично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10" dirty="0">
                <a:latin typeface="Arial"/>
                <a:cs typeface="Arial"/>
              </a:rPr>
              <a:t>обно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зяй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10" dirty="0">
                <a:latin typeface="Arial"/>
                <a:cs typeface="Arial"/>
              </a:rPr>
              <a:t>тва.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7358" y="4717789"/>
            <a:ext cx="3355975" cy="663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зыва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-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дей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твие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ажданину</a:t>
            </a:r>
            <a:endParaRPr sz="1100" dirty="0">
              <a:latin typeface="Hypatia Sans Pro Black"/>
              <a:cs typeface="Hypatia Sans Pro Black"/>
            </a:endParaRPr>
          </a:p>
          <a:p>
            <a:pPr marL="12698" marR="12698">
              <a:lnSpc>
                <a:spcPts val="1270"/>
              </a:lnSpc>
              <a:spcBef>
                <a:spcPts val="25"/>
              </a:spcBef>
            </a:pP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в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лучении 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профе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сионально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о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б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учения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или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доп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лни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профе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сионально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обр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зовани</a:t>
            </a:r>
            <a:r>
              <a:rPr sz="1100" b="1" spc="1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 dirty="0">
              <a:latin typeface="Hypatia Sans Pro Black"/>
              <a:cs typeface="Hypatia Sans Pr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350" y="5480081"/>
            <a:ext cx="3863340" cy="1294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60"/>
              </a:lnSpc>
            </a:pPr>
            <a:r>
              <a:rPr sz="1100" spc="25" dirty="0">
                <a:latin typeface="Arial"/>
                <a:cs typeface="Arial"/>
              </a:rPr>
              <a:t>Да,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орган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60" dirty="0">
                <a:latin typeface="Arial"/>
                <a:cs typeface="Arial"/>
              </a:rPr>
              <a:t>зыва</a:t>
            </a:r>
            <a:r>
              <a:rPr sz="1100" spc="30" dirty="0">
                <a:latin typeface="Arial"/>
                <a:cs typeface="Arial"/>
              </a:rPr>
              <a:t>е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та</a:t>
            </a:r>
            <a:r>
              <a:rPr sz="1100" spc="30" dirty="0">
                <a:latin typeface="Arial"/>
                <a:cs typeface="Arial"/>
              </a:rPr>
              <a:t>к</a:t>
            </a:r>
            <a:r>
              <a:rPr sz="1100" spc="70" dirty="0">
                <a:latin typeface="Arial"/>
                <a:cs typeface="Arial"/>
              </a:rPr>
              <a:t>ое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твие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ажданин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-75" dirty="0">
                <a:latin typeface="Arial"/>
                <a:cs typeface="Arial"/>
              </a:rPr>
              <a:t>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Ему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да</a:t>
            </a:r>
            <a:r>
              <a:rPr sz="1100" spc="25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напр</a:t>
            </a:r>
            <a:r>
              <a:rPr sz="1100" spc="50" dirty="0">
                <a:latin typeface="Arial"/>
                <a:cs typeface="Arial"/>
              </a:rPr>
              <a:t>ав-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ление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орган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заня</a:t>
            </a:r>
            <a:r>
              <a:rPr sz="1100" spc="25" dirty="0">
                <a:latin typeface="Arial"/>
                <a:cs typeface="Arial"/>
              </a:rPr>
              <a:t>т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60" dirty="0">
                <a:latin typeface="Arial"/>
                <a:cs typeface="Arial"/>
              </a:rPr>
              <a:t>ления,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ли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там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ть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во</a:t>
            </a:r>
            <a:r>
              <a:rPr sz="1100" spc="90" dirty="0">
                <a:latin typeface="Arial"/>
                <a:cs typeface="Arial"/>
              </a:rPr>
              <a:t>зм</a:t>
            </a:r>
            <a:r>
              <a:rPr sz="1100" spc="65" dirty="0">
                <a:latin typeface="Arial"/>
                <a:cs typeface="Arial"/>
              </a:rPr>
              <a:t>о</a:t>
            </a:r>
            <a:r>
              <a:rPr sz="1100" spc="114" dirty="0">
                <a:latin typeface="Arial"/>
                <a:cs typeface="Arial"/>
              </a:rPr>
              <a:t>жно</a:t>
            </a:r>
            <a:r>
              <a:rPr sz="1100" spc="80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обеспечить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5" dirty="0">
                <a:latin typeface="Arial"/>
                <a:cs typeface="Arial"/>
              </a:rPr>
              <a:t>бучение.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При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твии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органах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заня</a:t>
            </a:r>
            <a:r>
              <a:rPr sz="1100" spc="25" dirty="0">
                <a:latin typeface="Arial"/>
                <a:cs typeface="Arial"/>
              </a:rPr>
              <a:t>т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та</a:t>
            </a:r>
            <a:r>
              <a:rPr sz="1100" spc="3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во</a:t>
            </a:r>
            <a:r>
              <a:rPr sz="1100" spc="90" dirty="0">
                <a:latin typeface="Arial"/>
                <a:cs typeface="Arial"/>
              </a:rPr>
              <a:t>зм</a:t>
            </a:r>
            <a:r>
              <a:rPr sz="1100" spc="65" dirty="0">
                <a:latin typeface="Arial"/>
                <a:cs typeface="Arial"/>
              </a:rPr>
              <a:t>о</a:t>
            </a:r>
            <a:r>
              <a:rPr sz="1100" spc="114" dirty="0">
                <a:latin typeface="Arial"/>
                <a:cs typeface="Arial"/>
              </a:rPr>
              <a:t>жно</a:t>
            </a:r>
            <a:r>
              <a:rPr sz="1100" spc="8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или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лучае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твия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оснований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до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тавления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90" dirty="0">
                <a:latin typeface="Arial"/>
                <a:cs typeface="Arial"/>
              </a:rPr>
              <a:t>ажданину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об</a:t>
            </a:r>
            <a:r>
              <a:rPr sz="1100" spc="95" dirty="0">
                <a:latin typeface="Arial"/>
                <a:cs typeface="Arial"/>
              </a:rPr>
              <a:t>р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55" dirty="0">
                <a:latin typeface="Arial"/>
                <a:cs typeface="Arial"/>
              </a:rPr>
              <a:t>зова</a:t>
            </a:r>
            <a:r>
              <a:rPr sz="1100" spc="2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60" dirty="0">
                <a:latin typeface="Arial"/>
                <a:cs typeface="Arial"/>
              </a:rPr>
              <a:t>льных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прог</a:t>
            </a:r>
            <a:r>
              <a:rPr sz="1100" spc="125" dirty="0">
                <a:latin typeface="Arial"/>
                <a:cs typeface="Arial"/>
              </a:rPr>
              <a:t>р</a:t>
            </a:r>
            <a:r>
              <a:rPr sz="1100" spc="40" dirty="0">
                <a:latin typeface="Arial"/>
                <a:cs typeface="Arial"/>
              </a:rPr>
              <a:t>амм,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приобр</a:t>
            </a:r>
            <a:r>
              <a:rPr sz="1100" spc="125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80" dirty="0">
                <a:latin typeface="Arial"/>
                <a:cs typeface="Arial"/>
              </a:rPr>
              <a:t>енных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за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сч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ср</a:t>
            </a:r>
            <a:r>
              <a:rPr sz="1100" spc="75" dirty="0">
                <a:latin typeface="Arial"/>
                <a:cs typeface="Arial"/>
              </a:rPr>
              <a:t>ед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45" dirty="0">
                <a:latin typeface="Arial"/>
                <a:cs typeface="Arial"/>
              </a:rPr>
              <a:t>тв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органа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заня</a:t>
            </a:r>
            <a:r>
              <a:rPr sz="1100" spc="25" dirty="0">
                <a:latin typeface="Arial"/>
                <a:cs typeface="Arial"/>
              </a:rPr>
              <a:t>т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60" dirty="0">
                <a:latin typeface="Arial"/>
                <a:cs typeface="Arial"/>
              </a:rPr>
              <a:t>ления,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0003" y="2375422"/>
            <a:ext cx="260997" cy="26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8859" y="2421131"/>
            <a:ext cx="16383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7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0003" y="4761003"/>
            <a:ext cx="260997" cy="26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5925" y="4806709"/>
            <a:ext cx="16954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287997" cy="7595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6"/>
            <a:fld id="{81D60167-4931-47E6-BA6A-407CBD079E47}" type="slidenum">
              <a:rPr sz="1100" b="1" spc="140" dirty="0">
                <a:solidFill>
                  <a:srgbClr val="253A78"/>
                </a:solidFill>
                <a:latin typeface="Arial"/>
                <a:cs typeface="Arial"/>
              </a:rPr>
              <a:pPr marL="25396"/>
              <a:t>6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4072" y="2803851"/>
            <a:ext cx="811923" cy="2825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2883" y="0"/>
            <a:ext cx="3343109" cy="6169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1370" y="1162490"/>
            <a:ext cx="1274622" cy="3040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7299" y="727208"/>
            <a:ext cx="3997325" cy="651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60"/>
              </a:lnSpc>
            </a:pPr>
            <a:r>
              <a:rPr sz="1100" spc="100" dirty="0">
                <a:latin typeface="Arial"/>
                <a:cs typeface="Arial"/>
              </a:rPr>
              <a:t>орган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само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я</a:t>
            </a:r>
            <a:r>
              <a:rPr sz="1100" spc="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льно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60" dirty="0">
                <a:latin typeface="Arial"/>
                <a:cs typeface="Arial"/>
              </a:rPr>
              <a:t>зыва</a:t>
            </a:r>
            <a:r>
              <a:rPr sz="1100" spc="30" dirty="0">
                <a:latin typeface="Arial"/>
                <a:cs typeface="Arial"/>
              </a:rPr>
              <a:t>е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твие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95" dirty="0">
                <a:latin typeface="Arial"/>
                <a:cs typeface="Arial"/>
              </a:rPr>
              <a:t>лучении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профе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сиональ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но</a:t>
            </a:r>
            <a:r>
              <a:rPr sz="1100" spc="5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85" dirty="0">
                <a:latin typeface="Arial"/>
                <a:cs typeface="Arial"/>
              </a:rPr>
              <a:t>учения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или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доп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85" dirty="0">
                <a:latin typeface="Arial"/>
                <a:cs typeface="Arial"/>
              </a:rPr>
              <a:t>лни</a:t>
            </a:r>
            <a:r>
              <a:rPr sz="1100" spc="4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профе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сиональ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но</a:t>
            </a:r>
            <a:r>
              <a:rPr sz="1100" spc="5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об</a:t>
            </a:r>
            <a:r>
              <a:rPr sz="1100" spc="95" dirty="0">
                <a:latin typeface="Arial"/>
                <a:cs typeface="Arial"/>
              </a:rPr>
              <a:t>р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зования.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5899" y="1698732"/>
            <a:ext cx="3768090" cy="3663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3490"/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акие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требования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-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ъ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явля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ю</a:t>
            </a:r>
            <a:r>
              <a:rPr sz="1100" b="1" spc="-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endParaRPr sz="1100" dirty="0">
              <a:latin typeface="Hypatia Sans Pro Black"/>
              <a:cs typeface="Hypatia Sans Pro Black"/>
            </a:endParaRPr>
          </a:p>
          <a:p>
            <a:pPr marL="143490">
              <a:lnSpc>
                <a:spcPts val="1265"/>
              </a:lnSpc>
            </a:pP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р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</a:t>
            </a:r>
            <a:r>
              <a:rPr sz="1100" b="1" spc="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ь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татам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 dirty="0">
              <a:latin typeface="Hypatia Sans Pro Black"/>
              <a:cs typeface="Hypatia Sans Pro Black"/>
            </a:endParaRPr>
          </a:p>
          <a:p>
            <a:pPr>
              <a:lnSpc>
                <a:spcPts val="850"/>
              </a:lnSpc>
              <a:spcBef>
                <a:spcPts val="29"/>
              </a:spcBef>
            </a:pPr>
            <a:endParaRPr sz="850" dirty="0"/>
          </a:p>
          <a:p>
            <a:pPr marL="12698" marR="106664">
              <a:lnSpc>
                <a:spcPts val="1270"/>
              </a:lnSpc>
            </a:pPr>
            <a:r>
              <a:rPr sz="1100" spc="95" dirty="0">
                <a:latin typeface="Arial"/>
                <a:cs typeface="Arial"/>
              </a:rPr>
              <a:t>По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b="1" spc="90" dirty="0">
                <a:latin typeface="Hypatia Sans Pro Black"/>
                <a:cs typeface="Hypatia Sans Pro Black"/>
              </a:rPr>
              <a:t>поис</a:t>
            </a:r>
            <a:r>
              <a:rPr sz="1100" b="1" spc="65" dirty="0">
                <a:latin typeface="Hypatia Sans Pro Black"/>
                <a:cs typeface="Hypatia Sans Pro Black"/>
              </a:rPr>
              <a:t>к</a:t>
            </a:r>
            <a:r>
              <a:rPr sz="1100" b="1" spc="25" dirty="0">
                <a:latin typeface="Hypatia Sans Pro Black"/>
                <a:cs typeface="Hypatia Sans Pro Black"/>
              </a:rPr>
              <a:t>у</a:t>
            </a:r>
            <a:r>
              <a:rPr sz="1100" b="1" spc="95" dirty="0"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latin typeface="Hypatia Sans Pro Black"/>
                <a:cs typeface="Hypatia Sans Pro Black"/>
              </a:rPr>
              <a:t>р</a:t>
            </a:r>
            <a:r>
              <a:rPr sz="1100" b="1" spc="85" dirty="0">
                <a:latin typeface="Hypatia Sans Pro Black"/>
                <a:cs typeface="Hypatia Sans Pro Black"/>
              </a:rPr>
              <a:t>аб</a:t>
            </a:r>
            <a:r>
              <a:rPr sz="1100" b="1" spc="60" dirty="0">
                <a:latin typeface="Hypatia Sans Pro Black"/>
                <a:cs typeface="Hypatia Sans Pro Black"/>
              </a:rPr>
              <a:t>о</a:t>
            </a:r>
            <a:r>
              <a:rPr sz="1100" b="1" spc="35" dirty="0">
                <a:latin typeface="Hypatia Sans Pro Black"/>
                <a:cs typeface="Hypatia Sans Pro Black"/>
              </a:rPr>
              <a:t>ты</a:t>
            </a:r>
            <a:r>
              <a:rPr sz="1100" b="1" spc="80" dirty="0">
                <a:latin typeface="Hypatia Sans Pro Black"/>
                <a:cs typeface="Hypatia Sans Pro Black"/>
              </a:rPr>
              <a:t> </a:t>
            </a:r>
            <a:r>
              <a:rPr sz="1100" spc="-70" dirty="0">
                <a:latin typeface="Arial"/>
                <a:cs typeface="Arial"/>
              </a:rPr>
              <a:t>– </a:t>
            </a:r>
            <a:r>
              <a:rPr sz="1100" spc="110" dirty="0">
                <a:latin typeface="Arial"/>
                <a:cs typeface="Arial"/>
              </a:rPr>
              <a:t>г</a:t>
            </a:r>
            <a:r>
              <a:rPr sz="1100" spc="160" dirty="0">
                <a:latin typeface="Arial"/>
                <a:cs typeface="Arial"/>
              </a:rPr>
              <a:t>р</a:t>
            </a:r>
            <a:r>
              <a:rPr sz="1100" spc="110" dirty="0">
                <a:latin typeface="Arial"/>
                <a:cs typeface="Arial"/>
              </a:rPr>
              <a:t>аждани</a:t>
            </a:r>
            <a:r>
              <a:rPr sz="1100" spc="95" dirty="0">
                <a:latin typeface="Arial"/>
                <a:cs typeface="Arial"/>
              </a:rPr>
              <a:t>н </a:t>
            </a:r>
            <a:r>
              <a:rPr sz="1100" spc="85" dirty="0">
                <a:latin typeface="Arial"/>
                <a:cs typeface="Arial"/>
              </a:rPr>
              <a:t>заключа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15" dirty="0">
                <a:latin typeface="Arial"/>
                <a:cs typeface="Arial"/>
              </a:rPr>
              <a:t>т </a:t>
            </a:r>
            <a:r>
              <a:rPr sz="1100" spc="80" dirty="0">
                <a:latin typeface="Arial"/>
                <a:cs typeface="Arial"/>
              </a:rPr>
              <a:t>т</a:t>
            </a:r>
            <a:r>
              <a:rPr sz="1100" spc="75" dirty="0">
                <a:latin typeface="Arial"/>
                <a:cs typeface="Arial"/>
              </a:rPr>
              <a:t>р</a:t>
            </a:r>
            <a:r>
              <a:rPr sz="1100" spc="55" dirty="0">
                <a:latin typeface="Arial"/>
                <a:cs typeface="Arial"/>
              </a:rPr>
              <a:t>у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дово</a:t>
            </a:r>
            <a:r>
              <a:rPr sz="1100" spc="90" dirty="0">
                <a:latin typeface="Arial"/>
                <a:cs typeface="Arial"/>
              </a:rPr>
              <a:t>й </a:t>
            </a:r>
            <a:r>
              <a:rPr sz="1100" spc="114" dirty="0">
                <a:latin typeface="Arial"/>
                <a:cs typeface="Arial"/>
              </a:rPr>
              <a:t>до</a:t>
            </a:r>
            <a:r>
              <a:rPr sz="1100" spc="45" dirty="0">
                <a:latin typeface="Arial"/>
                <a:cs typeface="Arial"/>
              </a:rPr>
              <a:t>г</a:t>
            </a:r>
            <a:r>
              <a:rPr sz="1100" spc="105" dirty="0">
                <a:latin typeface="Arial"/>
                <a:cs typeface="Arial"/>
              </a:rPr>
              <a:t>ово</a:t>
            </a:r>
            <a:r>
              <a:rPr sz="1100" spc="95" dirty="0">
                <a:latin typeface="Arial"/>
                <a:cs typeface="Arial"/>
              </a:rPr>
              <a:t>р </a:t>
            </a:r>
            <a:r>
              <a:rPr sz="1100" spc="85" dirty="0">
                <a:latin typeface="Arial"/>
                <a:cs typeface="Arial"/>
              </a:rPr>
              <a:t>н</a:t>
            </a:r>
            <a:r>
              <a:rPr sz="1100" spc="75" dirty="0">
                <a:latin typeface="Arial"/>
                <a:cs typeface="Arial"/>
              </a:rPr>
              <a:t>а </a:t>
            </a:r>
            <a:r>
              <a:rPr sz="1100" spc="125" dirty="0">
                <a:latin typeface="Arial"/>
                <a:cs typeface="Arial"/>
              </a:rPr>
              <a:t>пери</a:t>
            </a:r>
            <a:r>
              <a:rPr sz="1100" spc="12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 </a:t>
            </a:r>
            <a:r>
              <a:rPr sz="1100" spc="95" dirty="0">
                <a:latin typeface="Arial"/>
                <a:cs typeface="Arial"/>
              </a:rPr>
              <a:t>дей</a:t>
            </a:r>
            <a:r>
              <a:rPr sz="1100" spc="75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тви</a:t>
            </a:r>
            <a:r>
              <a:rPr sz="1100" spc="75" dirty="0">
                <a:latin typeface="Arial"/>
                <a:cs typeface="Arial"/>
              </a:rPr>
              <a:t>я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100" dirty="0">
                <a:latin typeface="Arial"/>
                <a:cs typeface="Arial"/>
              </a:rPr>
              <a:t>оциально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к</a:t>
            </a:r>
            <a:r>
              <a:rPr sz="1100" spc="100" dirty="0">
                <a:latin typeface="Arial"/>
                <a:cs typeface="Arial"/>
              </a:rPr>
              <a:t>онтр</a:t>
            </a:r>
            <a:r>
              <a:rPr sz="1100" spc="110" dirty="0">
                <a:latin typeface="Arial"/>
                <a:cs typeface="Arial"/>
              </a:rPr>
              <a:t>а</a:t>
            </a:r>
            <a:r>
              <a:rPr sz="1100" spc="75" dirty="0">
                <a:latin typeface="Arial"/>
                <a:cs typeface="Arial"/>
              </a:rPr>
              <a:t>к</a:t>
            </a:r>
            <a:r>
              <a:rPr sz="1100" spc="-5" dirty="0">
                <a:latin typeface="Arial"/>
                <a:cs typeface="Arial"/>
              </a:rPr>
              <a:t>та</a:t>
            </a:r>
            <a:r>
              <a:rPr sz="1100" spc="-10" dirty="0">
                <a:latin typeface="Arial"/>
                <a:cs typeface="Arial"/>
              </a:rPr>
              <a:t>. </a:t>
            </a:r>
            <a:r>
              <a:rPr sz="1100" spc="4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з</a:t>
            </a:r>
            <a:r>
              <a:rPr sz="1100" spc="65" dirty="0">
                <a:latin typeface="Arial"/>
                <a:cs typeface="Arial"/>
              </a:rPr>
              <a:t>у</a:t>
            </a:r>
            <a:r>
              <a:rPr sz="1100" spc="70" dirty="0">
                <a:latin typeface="Arial"/>
                <a:cs typeface="Arial"/>
              </a:rPr>
              <a:t>л</a:t>
            </a:r>
            <a:r>
              <a:rPr sz="1100" spc="5" dirty="0">
                <a:latin typeface="Arial"/>
                <a:cs typeface="Arial"/>
              </a:rPr>
              <a:t>ь</a:t>
            </a:r>
            <a:r>
              <a:rPr sz="1100" spc="40" dirty="0">
                <a:latin typeface="Arial"/>
                <a:cs typeface="Arial"/>
              </a:rPr>
              <a:t>та</a:t>
            </a:r>
            <a:r>
              <a:rPr sz="1100" spc="30" dirty="0">
                <a:latin typeface="Arial"/>
                <a:cs typeface="Arial"/>
              </a:rPr>
              <a:t>т </a:t>
            </a:r>
            <a:r>
              <a:rPr sz="1100" spc="-70" dirty="0">
                <a:latin typeface="Arial"/>
                <a:cs typeface="Arial"/>
              </a:rPr>
              <a:t>– </a:t>
            </a:r>
            <a:r>
              <a:rPr sz="1100" spc="105" dirty="0">
                <a:latin typeface="Arial"/>
                <a:cs typeface="Arial"/>
              </a:rPr>
              <a:t>повышени</a:t>
            </a:r>
            <a:r>
              <a:rPr sz="1100" spc="90" dirty="0">
                <a:latin typeface="Arial"/>
                <a:cs typeface="Arial"/>
              </a:rPr>
              <a:t>е </a:t>
            </a:r>
            <a:r>
              <a:rPr sz="1100" spc="95" dirty="0">
                <a:latin typeface="Arial"/>
                <a:cs typeface="Arial"/>
              </a:rPr>
              <a:t>ден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114" dirty="0">
                <a:latin typeface="Arial"/>
                <a:cs typeface="Arial"/>
              </a:rPr>
              <a:t>жны</a:t>
            </a:r>
            <a:r>
              <a:rPr sz="1100" spc="80" dirty="0">
                <a:latin typeface="Arial"/>
                <a:cs typeface="Arial"/>
              </a:rPr>
              <a:t>х </a:t>
            </a:r>
            <a:r>
              <a:rPr sz="1100" spc="85" dirty="0">
                <a:latin typeface="Arial"/>
                <a:cs typeface="Arial"/>
              </a:rPr>
              <a:t>д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х</a:t>
            </a:r>
            <a:r>
              <a:rPr sz="1100" spc="90" dirty="0">
                <a:latin typeface="Arial"/>
                <a:cs typeface="Arial"/>
              </a:rPr>
              <a:t>одо</a:t>
            </a:r>
            <a:r>
              <a:rPr sz="1100" spc="75" dirty="0">
                <a:latin typeface="Arial"/>
                <a:cs typeface="Arial"/>
              </a:rPr>
              <a:t>в </a:t>
            </a:r>
            <a:r>
              <a:rPr sz="1100" spc="120" dirty="0">
                <a:latin typeface="Arial"/>
                <a:cs typeface="Arial"/>
              </a:rPr>
              <a:t>п</a:t>
            </a:r>
            <a:r>
              <a:rPr sz="1100" spc="114" dirty="0">
                <a:latin typeface="Arial"/>
                <a:cs typeface="Arial"/>
              </a:rPr>
              <a:t>о </a:t>
            </a:r>
            <a:r>
              <a:rPr sz="1100" spc="110" dirty="0">
                <a:latin typeface="Arial"/>
                <a:cs typeface="Arial"/>
              </a:rPr>
              <a:t>завершени</a:t>
            </a:r>
            <a:r>
              <a:rPr sz="1100" spc="95" dirty="0">
                <a:latin typeface="Arial"/>
                <a:cs typeface="Arial"/>
              </a:rPr>
              <a:t>и </a:t>
            </a:r>
            <a:r>
              <a:rPr sz="1100" spc="140" dirty="0">
                <a:latin typeface="Arial"/>
                <a:cs typeface="Arial"/>
              </a:rPr>
              <a:t>к</a:t>
            </a:r>
            <a:r>
              <a:rPr sz="1100" spc="100" dirty="0">
                <a:latin typeface="Arial"/>
                <a:cs typeface="Arial"/>
              </a:rPr>
              <a:t>онтр</a:t>
            </a:r>
            <a:r>
              <a:rPr sz="1100" spc="110" dirty="0">
                <a:latin typeface="Arial"/>
                <a:cs typeface="Arial"/>
              </a:rPr>
              <a:t>а</a:t>
            </a:r>
            <a:r>
              <a:rPr sz="1100" spc="75" dirty="0">
                <a:latin typeface="Arial"/>
                <a:cs typeface="Arial"/>
              </a:rPr>
              <a:t>к</a:t>
            </a:r>
            <a:r>
              <a:rPr sz="1100" dirty="0">
                <a:latin typeface="Arial"/>
                <a:cs typeface="Arial"/>
              </a:rPr>
              <a:t>та</a:t>
            </a:r>
            <a:r>
              <a:rPr sz="1100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120" dirty="0">
                <a:latin typeface="Arial"/>
                <a:cs typeface="Arial"/>
              </a:rPr>
              <a:t>П</a:t>
            </a:r>
            <a:r>
              <a:rPr sz="1100" spc="85" dirty="0">
                <a:latin typeface="Arial"/>
                <a:cs typeface="Arial"/>
              </a:rPr>
              <a:t>о о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уще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твлени</a:t>
            </a:r>
            <a:r>
              <a:rPr sz="1100" spc="114" dirty="0">
                <a:latin typeface="Arial"/>
                <a:cs typeface="Arial"/>
              </a:rPr>
              <a:t>ю </a:t>
            </a:r>
            <a:r>
              <a:rPr sz="1100" b="1" spc="95" dirty="0">
                <a:latin typeface="Hypatia Sans Pro Black"/>
                <a:cs typeface="Hypatia Sans Pro Black"/>
              </a:rPr>
              <a:t>пр</a:t>
            </a:r>
            <a:r>
              <a:rPr sz="1100" b="1" spc="80" dirty="0">
                <a:latin typeface="Hypatia Sans Pro Black"/>
                <a:cs typeface="Hypatia Sans Pro Black"/>
              </a:rPr>
              <a:t>е</a:t>
            </a:r>
            <a:r>
              <a:rPr sz="1100" b="1" spc="100" dirty="0">
                <a:latin typeface="Hypatia Sans Pro Black"/>
                <a:cs typeface="Hypatia Sans Pro Black"/>
              </a:rPr>
              <a:t>дпринима</a:t>
            </a:r>
            <a:r>
              <a:rPr sz="1100" b="1" spc="65" dirty="0">
                <a:latin typeface="Hypatia Sans Pro Black"/>
                <a:cs typeface="Hypatia Sans Pro Black"/>
              </a:rPr>
              <a:t>т</a:t>
            </a:r>
            <a:r>
              <a:rPr sz="1100" b="1" spc="120" dirty="0">
                <a:latin typeface="Hypatia Sans Pro Black"/>
                <a:cs typeface="Hypatia Sans Pro Black"/>
              </a:rPr>
              <a:t>е</a:t>
            </a:r>
            <a:r>
              <a:rPr sz="1100" b="1" spc="95" dirty="0">
                <a:latin typeface="Hypatia Sans Pro Black"/>
                <a:cs typeface="Hypatia Sans Pro Black"/>
              </a:rPr>
              <a:t>льс</a:t>
            </a:r>
            <a:r>
              <a:rPr sz="1100" b="1" spc="90" dirty="0">
                <a:latin typeface="Hypatia Sans Pro Black"/>
                <a:cs typeface="Hypatia Sans Pro Black"/>
              </a:rPr>
              <a:t>к</a:t>
            </a:r>
            <a:r>
              <a:rPr sz="1100" b="1" spc="110" dirty="0">
                <a:latin typeface="Hypatia Sans Pro Black"/>
                <a:cs typeface="Hypatia Sans Pro Black"/>
              </a:rPr>
              <a:t>ой</a:t>
            </a:r>
            <a:endParaRPr sz="1100" dirty="0">
              <a:latin typeface="Hypatia Sans Pro Black"/>
              <a:cs typeface="Hypatia Sans Pro Black"/>
            </a:endParaRPr>
          </a:p>
          <a:p>
            <a:pPr marL="12698" marR="199995">
              <a:lnSpc>
                <a:spcPts val="1260"/>
              </a:lnSpc>
              <a:spcBef>
                <a:spcPts val="35"/>
              </a:spcBef>
            </a:pPr>
            <a:r>
              <a:rPr sz="1100" b="1" spc="105" dirty="0">
                <a:latin typeface="Hypatia Sans Pro Black"/>
                <a:cs typeface="Hypatia Sans Pro Black"/>
              </a:rPr>
              <a:t>д</a:t>
            </a:r>
            <a:r>
              <a:rPr sz="1100" b="1" spc="70" dirty="0">
                <a:latin typeface="Hypatia Sans Pro Black"/>
                <a:cs typeface="Hypatia Sans Pro Black"/>
              </a:rPr>
              <a:t>е</a:t>
            </a:r>
            <a:r>
              <a:rPr sz="1100" b="1" spc="45" dirty="0">
                <a:latin typeface="Hypatia Sans Pro Black"/>
                <a:cs typeface="Hypatia Sans Pro Black"/>
              </a:rPr>
              <a:t>я</a:t>
            </a:r>
            <a:r>
              <a:rPr sz="1100" b="1" spc="15" dirty="0">
                <a:latin typeface="Hypatia Sans Pro Black"/>
                <a:cs typeface="Hypatia Sans Pro Black"/>
              </a:rPr>
              <a:t>т</a:t>
            </a:r>
            <a:r>
              <a:rPr sz="1100" b="1" spc="120" dirty="0">
                <a:latin typeface="Hypatia Sans Pro Black"/>
                <a:cs typeface="Hypatia Sans Pro Black"/>
              </a:rPr>
              <a:t>е</a:t>
            </a:r>
            <a:r>
              <a:rPr sz="1100" b="1" spc="110" dirty="0">
                <a:latin typeface="Hypatia Sans Pro Black"/>
                <a:cs typeface="Hypatia Sans Pro Black"/>
              </a:rPr>
              <a:t>льно</a:t>
            </a:r>
            <a:r>
              <a:rPr sz="1100" b="1" spc="80" dirty="0">
                <a:latin typeface="Hypatia Sans Pro Black"/>
                <a:cs typeface="Hypatia Sans Pro Black"/>
              </a:rPr>
              <a:t>с</a:t>
            </a:r>
            <a:r>
              <a:rPr sz="1100" b="1" spc="75" dirty="0">
                <a:latin typeface="Hypatia Sans Pro Black"/>
                <a:cs typeface="Hypatia Sans Pro Black"/>
              </a:rPr>
              <a:t>ти</a:t>
            </a:r>
            <a:r>
              <a:rPr sz="1100" b="1" spc="90" dirty="0">
                <a:latin typeface="Hypatia Sans Pro Black"/>
                <a:cs typeface="Hypatia Sans Pro Black"/>
              </a:rPr>
              <a:t> </a:t>
            </a:r>
            <a:r>
              <a:rPr sz="1100" spc="-70" dirty="0">
                <a:latin typeface="Arial"/>
                <a:cs typeface="Arial"/>
              </a:rPr>
              <a:t>– </a:t>
            </a:r>
            <a:r>
              <a:rPr sz="1100" spc="114" dirty="0">
                <a:latin typeface="Arial"/>
                <a:cs typeface="Arial"/>
              </a:rPr>
              <a:t>реги</a:t>
            </a:r>
            <a:r>
              <a:rPr sz="1100" spc="10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</a:t>
            </a:r>
            <a:r>
              <a:rPr sz="1100" spc="9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аци</a:t>
            </a:r>
            <a:r>
              <a:rPr sz="1100" spc="80" dirty="0">
                <a:latin typeface="Arial"/>
                <a:cs typeface="Arial"/>
              </a:rPr>
              <a:t>я в </a:t>
            </a:r>
            <a:r>
              <a:rPr sz="1100" spc="150" dirty="0">
                <a:latin typeface="Arial"/>
                <a:cs typeface="Arial"/>
              </a:rPr>
              <a:t>к</a:t>
            </a:r>
            <a:r>
              <a:rPr sz="1100" spc="65" dirty="0">
                <a:latin typeface="Arial"/>
                <a:cs typeface="Arial"/>
              </a:rPr>
              <a:t>аче</a:t>
            </a:r>
            <a:r>
              <a:rPr sz="1100" spc="55" dirty="0">
                <a:latin typeface="Arial"/>
                <a:cs typeface="Arial"/>
              </a:rPr>
              <a:t>стве </a:t>
            </a:r>
            <a:r>
              <a:rPr sz="1100" spc="125" dirty="0">
                <a:latin typeface="Arial"/>
                <a:cs typeface="Arial"/>
              </a:rPr>
              <a:t>инди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вид</a:t>
            </a:r>
            <a:r>
              <a:rPr sz="1100" spc="70" dirty="0">
                <a:latin typeface="Arial"/>
                <a:cs typeface="Arial"/>
              </a:rPr>
              <a:t>у</a:t>
            </a:r>
            <a:r>
              <a:rPr sz="1100" spc="85" dirty="0">
                <a:latin typeface="Arial"/>
                <a:cs typeface="Arial"/>
              </a:rPr>
              <a:t>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110" dirty="0">
                <a:latin typeface="Arial"/>
                <a:cs typeface="Arial"/>
              </a:rPr>
              <a:t>едпринима</a:t>
            </a:r>
            <a:r>
              <a:rPr sz="1100" spc="60" dirty="0">
                <a:latin typeface="Arial"/>
                <a:cs typeface="Arial"/>
              </a:rPr>
              <a:t>те</a:t>
            </a:r>
            <a:r>
              <a:rPr sz="1100" spc="70" dirty="0">
                <a:latin typeface="Arial"/>
                <a:cs typeface="Arial"/>
              </a:rPr>
              <a:t>л</a:t>
            </a:r>
            <a:r>
              <a:rPr sz="1100" spc="55" dirty="0">
                <a:latin typeface="Arial"/>
                <a:cs typeface="Arial"/>
              </a:rPr>
              <a:t>я </a:t>
            </a:r>
            <a:r>
              <a:rPr sz="1100" spc="120" dirty="0">
                <a:latin typeface="Arial"/>
                <a:cs typeface="Arial"/>
              </a:rPr>
              <a:t>ил</a:t>
            </a:r>
            <a:r>
              <a:rPr sz="1100" spc="110" dirty="0">
                <a:latin typeface="Arial"/>
                <a:cs typeface="Arial"/>
              </a:rPr>
              <a:t>и </a:t>
            </a:r>
            <a:r>
              <a:rPr sz="1100" spc="95" dirty="0">
                <a:latin typeface="Arial"/>
                <a:cs typeface="Arial"/>
              </a:rPr>
              <a:t>нало</a:t>
            </a:r>
            <a:r>
              <a:rPr sz="1100" spc="35" dirty="0">
                <a:latin typeface="Arial"/>
                <a:cs typeface="Arial"/>
              </a:rPr>
              <a:t>г</a:t>
            </a:r>
            <a:r>
              <a:rPr sz="1100" spc="80" dirty="0">
                <a:latin typeface="Arial"/>
                <a:cs typeface="Arial"/>
              </a:rPr>
              <a:t>опла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114" dirty="0">
                <a:latin typeface="Arial"/>
                <a:cs typeface="Arial"/>
              </a:rPr>
              <a:t>льщи</a:t>
            </a:r>
            <a:r>
              <a:rPr sz="1100" spc="7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а </a:t>
            </a:r>
            <a:r>
              <a:rPr sz="1100" spc="80" dirty="0">
                <a:latin typeface="Arial"/>
                <a:cs typeface="Arial"/>
              </a:rPr>
              <a:t>налог</a:t>
            </a:r>
            <a:r>
              <a:rPr sz="1100" spc="75" dirty="0">
                <a:latin typeface="Arial"/>
                <a:cs typeface="Arial"/>
              </a:rPr>
              <a:t>а </a:t>
            </a:r>
            <a:r>
              <a:rPr sz="1100" spc="85" dirty="0">
                <a:latin typeface="Arial"/>
                <a:cs typeface="Arial"/>
              </a:rPr>
              <a:t>н</a:t>
            </a:r>
            <a:r>
              <a:rPr sz="1100" spc="75" dirty="0">
                <a:latin typeface="Arial"/>
                <a:cs typeface="Arial"/>
              </a:rPr>
              <a:t>а </a:t>
            </a:r>
            <a:r>
              <a:rPr sz="1100" spc="90" dirty="0">
                <a:latin typeface="Arial"/>
                <a:cs typeface="Arial"/>
              </a:rPr>
              <a:t>профе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сиональны</a:t>
            </a:r>
            <a:r>
              <a:rPr sz="1100" spc="85" dirty="0">
                <a:latin typeface="Arial"/>
                <a:cs typeface="Arial"/>
              </a:rPr>
              <a:t>й д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х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10" dirty="0">
                <a:latin typeface="Arial"/>
                <a:cs typeface="Arial"/>
              </a:rPr>
              <a:t>д</a:t>
            </a:r>
            <a:r>
              <a:rPr sz="1100" spc="10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 marL="12698" marR="546020">
              <a:lnSpc>
                <a:spcPts val="1260"/>
              </a:lnSpc>
              <a:spcBef>
                <a:spcPts val="5"/>
              </a:spcBef>
            </a:pPr>
            <a:r>
              <a:rPr sz="1100" spc="4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з</a:t>
            </a:r>
            <a:r>
              <a:rPr sz="1100" spc="65" dirty="0">
                <a:latin typeface="Arial"/>
                <a:cs typeface="Arial"/>
              </a:rPr>
              <a:t>у</a:t>
            </a:r>
            <a:r>
              <a:rPr sz="1100" spc="70" dirty="0">
                <a:latin typeface="Arial"/>
                <a:cs typeface="Arial"/>
              </a:rPr>
              <a:t>л</a:t>
            </a:r>
            <a:r>
              <a:rPr sz="1100" spc="5" dirty="0">
                <a:latin typeface="Arial"/>
                <a:cs typeface="Arial"/>
              </a:rPr>
              <a:t>ь</a:t>
            </a:r>
            <a:r>
              <a:rPr sz="1100" spc="40" dirty="0">
                <a:latin typeface="Arial"/>
                <a:cs typeface="Arial"/>
              </a:rPr>
              <a:t>та</a:t>
            </a:r>
            <a:r>
              <a:rPr sz="1100" spc="30" dirty="0">
                <a:latin typeface="Arial"/>
                <a:cs typeface="Arial"/>
              </a:rPr>
              <a:t>т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– </a:t>
            </a:r>
            <a:r>
              <a:rPr sz="1100" spc="105" dirty="0">
                <a:latin typeface="Arial"/>
                <a:cs typeface="Arial"/>
              </a:rPr>
              <a:t>повышени</a:t>
            </a:r>
            <a:r>
              <a:rPr sz="1100" spc="90" dirty="0">
                <a:latin typeface="Arial"/>
                <a:cs typeface="Arial"/>
              </a:rPr>
              <a:t>е </a:t>
            </a:r>
            <a:r>
              <a:rPr sz="1100" spc="95" dirty="0">
                <a:latin typeface="Arial"/>
                <a:cs typeface="Arial"/>
              </a:rPr>
              <a:t>ден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114" dirty="0">
                <a:latin typeface="Arial"/>
                <a:cs typeface="Arial"/>
              </a:rPr>
              <a:t>жны</a:t>
            </a:r>
            <a:r>
              <a:rPr sz="1100" spc="80" dirty="0">
                <a:latin typeface="Arial"/>
                <a:cs typeface="Arial"/>
              </a:rPr>
              <a:t>х </a:t>
            </a:r>
            <a:r>
              <a:rPr sz="1100" spc="85" dirty="0">
                <a:latin typeface="Arial"/>
                <a:cs typeface="Arial"/>
              </a:rPr>
              <a:t>д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х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85" dirty="0">
                <a:latin typeface="Arial"/>
                <a:cs typeface="Arial"/>
              </a:rPr>
              <a:t>дов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</a:t>
            </a:r>
            <a:r>
              <a:rPr sz="1100" spc="114" dirty="0">
                <a:latin typeface="Arial"/>
                <a:cs typeface="Arial"/>
              </a:rPr>
              <a:t>о </a:t>
            </a:r>
            <a:r>
              <a:rPr sz="1100" spc="110" dirty="0">
                <a:latin typeface="Arial"/>
                <a:cs typeface="Arial"/>
              </a:rPr>
              <a:t>завершени</a:t>
            </a:r>
            <a:r>
              <a:rPr sz="1100" spc="95" dirty="0">
                <a:latin typeface="Arial"/>
                <a:cs typeface="Arial"/>
              </a:rPr>
              <a:t>и </a:t>
            </a:r>
            <a:r>
              <a:rPr sz="1100" spc="140" dirty="0">
                <a:latin typeface="Arial"/>
                <a:cs typeface="Arial"/>
              </a:rPr>
              <a:t>к</a:t>
            </a:r>
            <a:r>
              <a:rPr sz="1100" spc="100" dirty="0">
                <a:latin typeface="Arial"/>
                <a:cs typeface="Arial"/>
              </a:rPr>
              <a:t>онтр</a:t>
            </a:r>
            <a:r>
              <a:rPr sz="1100" spc="110" dirty="0">
                <a:latin typeface="Arial"/>
                <a:cs typeface="Arial"/>
              </a:rPr>
              <a:t>а</a:t>
            </a:r>
            <a:r>
              <a:rPr sz="1100" spc="75" dirty="0">
                <a:latin typeface="Arial"/>
                <a:cs typeface="Arial"/>
              </a:rPr>
              <a:t>к</a:t>
            </a:r>
            <a:r>
              <a:rPr sz="1100" dirty="0">
                <a:latin typeface="Arial"/>
                <a:cs typeface="Arial"/>
              </a:rPr>
              <a:t>та</a:t>
            </a:r>
            <a:r>
              <a:rPr sz="1100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 marL="12698" marR="12698">
              <a:lnSpc>
                <a:spcPts val="1260"/>
              </a:lnSpc>
              <a:spcBef>
                <a:spcPts val="5"/>
              </a:spcBef>
            </a:pPr>
            <a:r>
              <a:rPr sz="1100" spc="120" dirty="0">
                <a:latin typeface="Arial"/>
                <a:cs typeface="Arial"/>
              </a:rPr>
              <a:t>П</a:t>
            </a:r>
            <a:r>
              <a:rPr sz="1100" spc="85" dirty="0">
                <a:latin typeface="Arial"/>
                <a:cs typeface="Arial"/>
              </a:rPr>
              <a:t>о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105" dirty="0">
                <a:latin typeface="Arial"/>
                <a:cs typeface="Arial"/>
              </a:rPr>
              <a:t>дени</a:t>
            </a:r>
            <a:r>
              <a:rPr sz="1100" spc="130" dirty="0">
                <a:latin typeface="Arial"/>
                <a:cs typeface="Arial"/>
              </a:rPr>
              <a:t>ю </a:t>
            </a:r>
            <a:r>
              <a:rPr sz="1100" b="1" spc="100" dirty="0">
                <a:latin typeface="Hypatia Sans Pro Black"/>
                <a:cs typeface="Hypatia Sans Pro Black"/>
              </a:rPr>
              <a:t>лично</a:t>
            </a:r>
            <a:r>
              <a:rPr sz="1100" b="1" spc="50" dirty="0"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latin typeface="Hypatia Sans Pro Black"/>
                <a:cs typeface="Hypatia Sans Pro Black"/>
              </a:rPr>
              <a:t>о </a:t>
            </a:r>
            <a:r>
              <a:rPr sz="1100" b="1" spc="-100" dirty="0">
                <a:latin typeface="Hypatia Sans Pro Black"/>
                <a:cs typeface="Hypatia Sans Pro Black"/>
              </a:rPr>
              <a:t> </a:t>
            </a:r>
            <a:r>
              <a:rPr sz="1100" b="1" spc="90" dirty="0">
                <a:latin typeface="Hypatia Sans Pro Black"/>
                <a:cs typeface="Hypatia Sans Pro Black"/>
              </a:rPr>
              <a:t>п</a:t>
            </a:r>
            <a:r>
              <a:rPr sz="1100" b="1" spc="75" dirty="0">
                <a:latin typeface="Hypatia Sans Pro Black"/>
                <a:cs typeface="Hypatia Sans Pro Black"/>
              </a:rPr>
              <a:t>о</a:t>
            </a:r>
            <a:r>
              <a:rPr sz="1100" b="1" spc="135" dirty="0">
                <a:latin typeface="Hypatia Sans Pro Black"/>
                <a:cs typeface="Hypatia Sans Pro Black"/>
              </a:rPr>
              <a:t>д</a:t>
            </a:r>
            <a:r>
              <a:rPr sz="1100" b="1" spc="85" dirty="0">
                <a:latin typeface="Hypatia Sans Pro Black"/>
                <a:cs typeface="Hypatia Sans Pro Black"/>
              </a:rPr>
              <a:t>с</a:t>
            </a:r>
            <a:r>
              <a:rPr sz="1100" b="1" spc="100" dirty="0">
                <a:latin typeface="Hypatia Sans Pro Black"/>
                <a:cs typeface="Hypatia Sans Pro Black"/>
              </a:rPr>
              <a:t>обно</a:t>
            </a:r>
            <a:r>
              <a:rPr sz="1100" b="1" spc="50" dirty="0"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latin typeface="Hypatia Sans Pro Black"/>
                <a:cs typeface="Hypatia Sans Pro Black"/>
              </a:rPr>
              <a:t>о </a:t>
            </a:r>
            <a:r>
              <a:rPr sz="1100" b="1" spc="-100" dirty="0">
                <a:latin typeface="Hypatia Sans Pro Black"/>
                <a:cs typeface="Hypatia Sans Pro Black"/>
              </a:rPr>
              <a:t> </a:t>
            </a:r>
            <a:r>
              <a:rPr sz="1100" b="1" spc="40" dirty="0">
                <a:latin typeface="Hypatia Sans Pro Black"/>
                <a:cs typeface="Hypatia Sans Pro Black"/>
              </a:rPr>
              <a:t>х</a:t>
            </a:r>
            <a:r>
              <a:rPr sz="1100" b="1" spc="75" dirty="0">
                <a:latin typeface="Hypatia Sans Pro Black"/>
                <a:cs typeface="Hypatia Sans Pro Black"/>
              </a:rPr>
              <a:t>о</a:t>
            </a:r>
            <a:r>
              <a:rPr sz="1100" b="1" spc="120" dirty="0">
                <a:latin typeface="Hypatia Sans Pro Black"/>
                <a:cs typeface="Hypatia Sans Pro Black"/>
              </a:rPr>
              <a:t>зяй</a:t>
            </a:r>
            <a:r>
              <a:rPr sz="1100" b="1" spc="95" dirty="0">
                <a:latin typeface="Hypatia Sans Pro Black"/>
                <a:cs typeface="Hypatia Sans Pro Black"/>
              </a:rPr>
              <a:t>с</a:t>
            </a:r>
            <a:r>
              <a:rPr sz="1100" b="1" spc="60" dirty="0">
                <a:latin typeface="Hypatia Sans Pro Black"/>
                <a:cs typeface="Hypatia Sans Pro Black"/>
              </a:rPr>
              <a:t>тв</a:t>
            </a:r>
            <a:r>
              <a:rPr sz="1100" b="1" spc="50" dirty="0">
                <a:latin typeface="Hypatia Sans Pro Black"/>
                <a:cs typeface="Hypatia Sans Pro Black"/>
              </a:rPr>
              <a:t>а</a:t>
            </a:r>
            <a:r>
              <a:rPr sz="1100" b="1" spc="90" dirty="0">
                <a:latin typeface="Hypatia Sans Pro Black"/>
                <a:cs typeface="Hypatia Sans Pro Black"/>
              </a:rPr>
              <a:t> </a:t>
            </a:r>
            <a:r>
              <a:rPr sz="1100" spc="-70" dirty="0">
                <a:latin typeface="Arial"/>
                <a:cs typeface="Arial"/>
              </a:rPr>
              <a:t>–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реги</a:t>
            </a:r>
            <a:r>
              <a:rPr sz="1100" spc="10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</a:t>
            </a:r>
            <a:r>
              <a:rPr sz="1100" spc="9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аци</a:t>
            </a:r>
            <a:r>
              <a:rPr sz="1100" spc="80" dirty="0">
                <a:latin typeface="Arial"/>
                <a:cs typeface="Arial"/>
              </a:rPr>
              <a:t>я в </a:t>
            </a:r>
            <a:r>
              <a:rPr sz="1100" spc="150" dirty="0">
                <a:latin typeface="Arial"/>
                <a:cs typeface="Arial"/>
              </a:rPr>
              <a:t>к</a:t>
            </a:r>
            <a:r>
              <a:rPr sz="1100" spc="65" dirty="0">
                <a:latin typeface="Arial"/>
                <a:cs typeface="Arial"/>
              </a:rPr>
              <a:t>аче</a:t>
            </a:r>
            <a:r>
              <a:rPr sz="1100" spc="55" dirty="0">
                <a:latin typeface="Arial"/>
                <a:cs typeface="Arial"/>
              </a:rPr>
              <a:t>стве </a:t>
            </a:r>
            <a:r>
              <a:rPr sz="1100" spc="110" dirty="0">
                <a:latin typeface="Arial"/>
                <a:cs typeface="Arial"/>
              </a:rPr>
              <a:t>индивид</a:t>
            </a:r>
            <a:r>
              <a:rPr sz="1100" spc="80" dirty="0">
                <a:latin typeface="Arial"/>
                <a:cs typeface="Arial"/>
              </a:rPr>
              <a:t>у</a:t>
            </a:r>
            <a:r>
              <a:rPr sz="1100" spc="85" dirty="0">
                <a:latin typeface="Arial"/>
                <a:cs typeface="Arial"/>
              </a:rPr>
              <a:t>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110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принима</a:t>
            </a:r>
            <a:r>
              <a:rPr sz="1100" spc="65" dirty="0">
                <a:latin typeface="Arial"/>
                <a:cs typeface="Arial"/>
              </a:rPr>
              <a:t>т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л</a:t>
            </a:r>
            <a:r>
              <a:rPr sz="1100" spc="55" dirty="0">
                <a:latin typeface="Arial"/>
                <a:cs typeface="Arial"/>
              </a:rPr>
              <a:t>я </a:t>
            </a:r>
            <a:r>
              <a:rPr sz="1100" spc="120" dirty="0">
                <a:latin typeface="Arial"/>
                <a:cs typeface="Arial"/>
              </a:rPr>
              <a:t>ил</a:t>
            </a:r>
            <a:r>
              <a:rPr sz="1100" spc="110" dirty="0">
                <a:latin typeface="Arial"/>
                <a:cs typeface="Arial"/>
              </a:rPr>
              <a:t>и </a:t>
            </a:r>
            <a:r>
              <a:rPr sz="1100" spc="95" dirty="0">
                <a:latin typeface="Arial"/>
                <a:cs typeface="Arial"/>
              </a:rPr>
              <a:t>нало</a:t>
            </a:r>
            <a:r>
              <a:rPr sz="1100" spc="35" dirty="0">
                <a:latin typeface="Arial"/>
                <a:cs typeface="Arial"/>
              </a:rPr>
              <a:t>г</a:t>
            </a:r>
            <a:r>
              <a:rPr sz="1100" spc="75" dirty="0">
                <a:latin typeface="Arial"/>
                <a:cs typeface="Arial"/>
              </a:rPr>
              <a:t>опла</a:t>
            </a:r>
            <a:r>
              <a:rPr sz="1100" spc="35" dirty="0">
                <a:latin typeface="Arial"/>
                <a:cs typeface="Arial"/>
              </a:rPr>
              <a:t>т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114" dirty="0">
                <a:latin typeface="Arial"/>
                <a:cs typeface="Arial"/>
              </a:rPr>
              <a:t>льщи</a:t>
            </a:r>
            <a:r>
              <a:rPr sz="1100" spc="7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а </a:t>
            </a:r>
            <a:r>
              <a:rPr sz="1100" spc="80" dirty="0">
                <a:latin typeface="Arial"/>
                <a:cs typeface="Arial"/>
              </a:rPr>
              <a:t>налог</a:t>
            </a:r>
            <a:r>
              <a:rPr sz="1100" spc="75" dirty="0">
                <a:latin typeface="Arial"/>
                <a:cs typeface="Arial"/>
              </a:rPr>
              <a:t>а </a:t>
            </a:r>
            <a:r>
              <a:rPr sz="1100" spc="85" dirty="0">
                <a:latin typeface="Arial"/>
                <a:cs typeface="Arial"/>
              </a:rPr>
              <a:t>на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профе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сиональны</a:t>
            </a:r>
            <a:r>
              <a:rPr sz="1100" spc="85" dirty="0">
                <a:latin typeface="Arial"/>
                <a:cs typeface="Arial"/>
              </a:rPr>
              <a:t>й д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х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10" dirty="0">
                <a:latin typeface="Arial"/>
                <a:cs typeface="Arial"/>
              </a:rPr>
              <a:t>д</a:t>
            </a:r>
            <a:r>
              <a:rPr sz="1100" dirty="0">
                <a:latin typeface="Arial"/>
                <a:cs typeface="Arial"/>
              </a:rPr>
              <a:t>. </a:t>
            </a:r>
            <a:r>
              <a:rPr sz="1100" spc="4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з</a:t>
            </a:r>
            <a:r>
              <a:rPr sz="1100" spc="65" dirty="0">
                <a:latin typeface="Arial"/>
                <a:cs typeface="Arial"/>
              </a:rPr>
              <a:t>у</a:t>
            </a:r>
            <a:r>
              <a:rPr sz="1100" spc="70" dirty="0">
                <a:latin typeface="Arial"/>
                <a:cs typeface="Arial"/>
              </a:rPr>
              <a:t>л</a:t>
            </a:r>
            <a:r>
              <a:rPr sz="1100" spc="5" dirty="0">
                <a:latin typeface="Arial"/>
                <a:cs typeface="Arial"/>
              </a:rPr>
              <a:t>ь</a:t>
            </a:r>
            <a:r>
              <a:rPr sz="1100" spc="40" dirty="0">
                <a:latin typeface="Arial"/>
                <a:cs typeface="Arial"/>
              </a:rPr>
              <a:t>та</a:t>
            </a:r>
            <a:r>
              <a:rPr sz="1100" spc="30" dirty="0">
                <a:latin typeface="Arial"/>
                <a:cs typeface="Arial"/>
              </a:rPr>
              <a:t>т </a:t>
            </a:r>
            <a:r>
              <a:rPr sz="1100" spc="-70" dirty="0">
                <a:latin typeface="Arial"/>
                <a:cs typeface="Arial"/>
              </a:rPr>
              <a:t>– </a:t>
            </a:r>
            <a:r>
              <a:rPr sz="1100" spc="105" dirty="0">
                <a:latin typeface="Arial"/>
                <a:cs typeface="Arial"/>
              </a:rPr>
              <a:t>повыше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ни</a:t>
            </a:r>
            <a:r>
              <a:rPr sz="1100" spc="110" dirty="0">
                <a:latin typeface="Arial"/>
                <a:cs typeface="Arial"/>
              </a:rPr>
              <a:t>е </a:t>
            </a:r>
            <a:r>
              <a:rPr sz="1100" spc="95" dirty="0">
                <a:latin typeface="Arial"/>
                <a:cs typeface="Arial"/>
              </a:rPr>
              <a:t>ден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114" dirty="0">
                <a:latin typeface="Arial"/>
                <a:cs typeface="Arial"/>
              </a:rPr>
              <a:t>жны</a:t>
            </a:r>
            <a:r>
              <a:rPr sz="1100" spc="80" dirty="0">
                <a:latin typeface="Arial"/>
                <a:cs typeface="Arial"/>
              </a:rPr>
              <a:t>х </a:t>
            </a:r>
            <a:r>
              <a:rPr sz="1100" spc="85" dirty="0">
                <a:latin typeface="Arial"/>
                <a:cs typeface="Arial"/>
              </a:rPr>
              <a:t>д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х</a:t>
            </a:r>
            <a:r>
              <a:rPr sz="1100" spc="90" dirty="0">
                <a:latin typeface="Arial"/>
                <a:cs typeface="Arial"/>
              </a:rPr>
              <a:t>одо</a:t>
            </a:r>
            <a:r>
              <a:rPr sz="1100" spc="75" dirty="0">
                <a:latin typeface="Arial"/>
                <a:cs typeface="Arial"/>
              </a:rPr>
              <a:t>в </a:t>
            </a:r>
            <a:r>
              <a:rPr sz="1100" spc="120" dirty="0">
                <a:latin typeface="Arial"/>
                <a:cs typeface="Arial"/>
              </a:rPr>
              <a:t>п</a:t>
            </a:r>
            <a:r>
              <a:rPr sz="1100" spc="114" dirty="0">
                <a:latin typeface="Arial"/>
                <a:cs typeface="Arial"/>
              </a:rPr>
              <a:t>о </a:t>
            </a:r>
            <a:r>
              <a:rPr sz="1100" spc="110" dirty="0">
                <a:latin typeface="Arial"/>
                <a:cs typeface="Arial"/>
              </a:rPr>
              <a:t>завершени</a:t>
            </a:r>
            <a:r>
              <a:rPr sz="1100" spc="95" dirty="0">
                <a:latin typeface="Arial"/>
                <a:cs typeface="Arial"/>
              </a:rPr>
              <a:t>и </a:t>
            </a:r>
            <a:r>
              <a:rPr sz="1100" spc="140" dirty="0">
                <a:latin typeface="Arial"/>
                <a:cs typeface="Arial"/>
              </a:rPr>
              <a:t>к</a:t>
            </a:r>
            <a:r>
              <a:rPr sz="1100" spc="100" dirty="0">
                <a:latin typeface="Arial"/>
                <a:cs typeface="Arial"/>
              </a:rPr>
              <a:t>онтр</a:t>
            </a:r>
            <a:r>
              <a:rPr sz="1100" spc="110" dirty="0">
                <a:latin typeface="Arial"/>
                <a:cs typeface="Arial"/>
              </a:rPr>
              <a:t>а</a:t>
            </a:r>
            <a:r>
              <a:rPr sz="1100" spc="75" dirty="0">
                <a:latin typeface="Arial"/>
                <a:cs typeface="Arial"/>
              </a:rPr>
              <a:t>к</a:t>
            </a:r>
            <a:r>
              <a:rPr sz="1100" dirty="0">
                <a:latin typeface="Arial"/>
                <a:cs typeface="Arial"/>
              </a:rPr>
              <a:t>та</a:t>
            </a:r>
            <a:r>
              <a:rPr sz="1100" dirty="0">
                <a:latin typeface="Arial"/>
                <a:cs typeface="Arial"/>
              </a:rPr>
              <a:t>. </a:t>
            </a:r>
            <a:endParaRPr lang="ru-RU" sz="1100" dirty="0" smtClean="0">
              <a:latin typeface="Arial"/>
              <a:cs typeface="Arial"/>
            </a:endParaRPr>
          </a:p>
          <a:p>
            <a:pPr marL="12698" marR="12698">
              <a:lnSpc>
                <a:spcPts val="1260"/>
              </a:lnSpc>
              <a:spcBef>
                <a:spcPts val="5"/>
              </a:spcBef>
            </a:pPr>
            <a:r>
              <a:rPr sz="1100" spc="120" dirty="0" err="1" smtClean="0">
                <a:latin typeface="Arial"/>
                <a:cs typeface="Arial"/>
              </a:rPr>
              <a:t>П</a:t>
            </a:r>
            <a:r>
              <a:rPr sz="1100" spc="85" dirty="0" err="1" smtClean="0">
                <a:latin typeface="Arial"/>
                <a:cs typeface="Arial"/>
              </a:rPr>
              <a:t>о</a:t>
            </a:r>
            <a:r>
              <a:rPr sz="1100" spc="85" dirty="0" smtClean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прео</a:t>
            </a:r>
            <a:r>
              <a:rPr sz="1100" spc="85" dirty="0">
                <a:latin typeface="Arial"/>
                <a:cs typeface="Arial"/>
              </a:rPr>
              <a:t>д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100" dirty="0">
                <a:latin typeface="Arial"/>
                <a:cs typeface="Arial"/>
              </a:rPr>
              <a:t>лени</a:t>
            </a:r>
            <a:r>
              <a:rPr sz="1100" spc="120" dirty="0">
                <a:latin typeface="Arial"/>
                <a:cs typeface="Arial"/>
              </a:rPr>
              <a:t>ю </a:t>
            </a:r>
            <a:r>
              <a:rPr sz="1100" b="1" spc="35" dirty="0">
                <a:latin typeface="Hypatia Sans Pro Black"/>
                <a:cs typeface="Hypatia Sans Pro Black"/>
              </a:rPr>
              <a:t>т</a:t>
            </a:r>
            <a:r>
              <a:rPr sz="1100" b="1" spc="25" dirty="0">
                <a:latin typeface="Hypatia Sans Pro Black"/>
                <a:cs typeface="Hypatia Sans Pro Black"/>
              </a:rPr>
              <a:t>р</a:t>
            </a:r>
            <a:r>
              <a:rPr sz="1100" b="1" spc="-10" dirty="0">
                <a:latin typeface="Hypatia Sans Pro Black"/>
                <a:cs typeface="Hypatia Sans Pro Black"/>
              </a:rPr>
              <a:t>у</a:t>
            </a:r>
            <a:r>
              <a:rPr sz="1100" b="1" spc="100" dirty="0">
                <a:latin typeface="Hypatia Sans Pro Black"/>
                <a:cs typeface="Hypatia Sans Pro Black"/>
              </a:rPr>
              <a:t>дно</a:t>
            </a:r>
            <a:r>
              <a:rPr sz="1100" b="1" spc="90" dirty="0">
                <a:latin typeface="Hypatia Sans Pro Black"/>
                <a:cs typeface="Hypatia Sans Pro Black"/>
              </a:rPr>
              <a:t>й </a:t>
            </a:r>
            <a:r>
              <a:rPr sz="1100" b="1" spc="-100" dirty="0">
                <a:latin typeface="Hypatia Sans Pro Black"/>
                <a:cs typeface="Hypatia Sans Pro Black"/>
              </a:rPr>
              <a:t> </a:t>
            </a:r>
            <a:r>
              <a:rPr sz="1100" b="1" spc="135" dirty="0">
                <a:latin typeface="Hypatia Sans Pro Black"/>
                <a:cs typeface="Hypatia Sans Pro Black"/>
              </a:rPr>
              <a:t>ж</a:t>
            </a:r>
            <a:r>
              <a:rPr sz="1100" b="1" spc="95" dirty="0">
                <a:latin typeface="Hypatia Sans Pro Black"/>
                <a:cs typeface="Hypatia Sans Pro Black"/>
              </a:rPr>
              <a:t>и</a:t>
            </a:r>
            <a:r>
              <a:rPr sz="1100" b="1" spc="100" dirty="0">
                <a:latin typeface="Hypatia Sans Pro Black"/>
                <a:cs typeface="Hypatia Sans Pro Black"/>
              </a:rPr>
              <a:t>зненно</a:t>
            </a:r>
            <a:r>
              <a:rPr sz="1100" b="1" spc="95" dirty="0">
                <a:latin typeface="Hypatia Sans Pro Black"/>
                <a:cs typeface="Hypatia Sans Pro Black"/>
              </a:rPr>
              <a:t>й </a:t>
            </a:r>
            <a:r>
              <a:rPr sz="1100" b="1" spc="-100" dirty="0">
                <a:latin typeface="Hypatia Sans Pro Black"/>
                <a:cs typeface="Hypatia Sans Pro Black"/>
              </a:rPr>
              <a:t> </a:t>
            </a:r>
            <a:r>
              <a:rPr sz="1100" b="1" spc="105" dirty="0">
                <a:latin typeface="Hypatia Sans Pro Black"/>
                <a:cs typeface="Hypatia Sans Pro Black"/>
              </a:rPr>
              <a:t>си</a:t>
            </a:r>
            <a:r>
              <a:rPr sz="1100" b="1" spc="110" dirty="0">
                <a:latin typeface="Hypatia Sans Pro Black"/>
                <a:cs typeface="Hypatia Sans Pro Black"/>
              </a:rPr>
              <a:t>т</a:t>
            </a:r>
            <a:r>
              <a:rPr sz="1100" b="1" spc="15" dirty="0">
                <a:latin typeface="Hypatia Sans Pro Black"/>
                <a:cs typeface="Hypatia Sans Pro Black"/>
              </a:rPr>
              <a:t>у</a:t>
            </a:r>
            <a:r>
              <a:rPr sz="1100" b="1" spc="80" dirty="0">
                <a:latin typeface="Hypatia Sans Pro Black"/>
                <a:cs typeface="Hypatia Sans Pro Black"/>
              </a:rPr>
              <a:t>а</a:t>
            </a:r>
            <a:r>
              <a:rPr sz="1100" b="1" spc="50" dirty="0">
                <a:latin typeface="Arial"/>
                <a:cs typeface="Arial"/>
              </a:rPr>
              <a:t>-</a:t>
            </a:r>
            <a:r>
              <a:rPr sz="1100" b="1" spc="45" dirty="0">
                <a:latin typeface="Arial"/>
                <a:cs typeface="Arial"/>
              </a:rPr>
              <a:t> </a:t>
            </a:r>
            <a:r>
              <a:rPr sz="1100" b="1" spc="110" dirty="0">
                <a:latin typeface="Hypatia Sans Pro Black"/>
                <a:cs typeface="Hypatia Sans Pro Black"/>
              </a:rPr>
              <a:t>ци</a:t>
            </a:r>
            <a:r>
              <a:rPr sz="1100" b="1" spc="95" dirty="0">
                <a:latin typeface="Hypatia Sans Pro Black"/>
                <a:cs typeface="Hypatia Sans Pro Black"/>
              </a:rPr>
              <a:t>и</a:t>
            </a:r>
            <a:r>
              <a:rPr sz="1100" b="1" spc="90" dirty="0">
                <a:latin typeface="Hypatia Sans Pro Black"/>
                <a:cs typeface="Hypatia Sans Pro Black"/>
              </a:rPr>
              <a:t> </a:t>
            </a:r>
            <a:r>
              <a:rPr sz="1100" spc="-70" dirty="0">
                <a:latin typeface="Arial"/>
                <a:cs typeface="Arial"/>
              </a:rPr>
              <a:t>– </a:t>
            </a:r>
            <a:r>
              <a:rPr sz="1100" spc="125" dirty="0">
                <a:latin typeface="Arial"/>
                <a:cs typeface="Arial"/>
              </a:rPr>
              <a:t>приобр</a:t>
            </a:r>
            <a:r>
              <a:rPr sz="1100" spc="100" dirty="0">
                <a:latin typeface="Arial"/>
                <a:cs typeface="Arial"/>
              </a:rPr>
              <a:t>е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105" dirty="0">
                <a:latin typeface="Arial"/>
                <a:cs typeface="Arial"/>
              </a:rPr>
              <a:t>ени</a:t>
            </a:r>
            <a:r>
              <a:rPr sz="1100" spc="95" dirty="0">
                <a:latin typeface="Arial"/>
                <a:cs typeface="Arial"/>
              </a:rPr>
              <a:t>е 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90" dirty="0">
                <a:latin typeface="Arial"/>
                <a:cs typeface="Arial"/>
              </a:rPr>
              <a:t>оваро</a:t>
            </a:r>
            <a:r>
              <a:rPr sz="1100" spc="80" dirty="0">
                <a:latin typeface="Arial"/>
                <a:cs typeface="Arial"/>
              </a:rPr>
              <a:t>в </a:t>
            </a:r>
            <a:r>
              <a:rPr sz="1100" spc="140" dirty="0">
                <a:latin typeface="Arial"/>
                <a:cs typeface="Arial"/>
              </a:rPr>
              <a:t>и 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лу</a:t>
            </a:r>
            <a:r>
              <a:rPr sz="1100" spc="55" dirty="0">
                <a:latin typeface="Arial"/>
                <a:cs typeface="Arial"/>
              </a:rPr>
              <a:t>г </a:t>
            </a:r>
            <a:r>
              <a:rPr sz="1100" spc="80" dirty="0">
                <a:latin typeface="Arial"/>
                <a:cs typeface="Arial"/>
              </a:rPr>
              <a:t>в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тв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100" dirty="0">
                <a:latin typeface="Arial"/>
                <a:cs typeface="Arial"/>
              </a:rPr>
              <a:t>тви</a:t>
            </a:r>
            <a:r>
              <a:rPr sz="1100" spc="95" dirty="0">
                <a:latin typeface="Arial"/>
                <a:cs typeface="Arial"/>
              </a:rPr>
              <a:t>и </a:t>
            </a:r>
            <a:r>
              <a:rPr sz="1100" spc="65" dirty="0">
                <a:latin typeface="Arial"/>
                <a:cs typeface="Arial"/>
              </a:rPr>
              <a:t>с </a:t>
            </a:r>
            <a:r>
              <a:rPr sz="1100" spc="100" dirty="0">
                <a:latin typeface="Arial"/>
                <a:cs typeface="Arial"/>
              </a:rPr>
              <a:t>заключенны</a:t>
            </a:r>
            <a:r>
              <a:rPr sz="1100" spc="110" dirty="0">
                <a:latin typeface="Arial"/>
                <a:cs typeface="Arial"/>
              </a:rPr>
              <a:t>м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оциальны</a:t>
            </a:r>
            <a:r>
              <a:rPr sz="1100" spc="95" dirty="0">
                <a:latin typeface="Arial"/>
                <a:cs typeface="Arial"/>
              </a:rPr>
              <a:t>м </a:t>
            </a:r>
            <a:r>
              <a:rPr sz="1100" spc="140" dirty="0">
                <a:latin typeface="Arial"/>
                <a:cs typeface="Arial"/>
              </a:rPr>
              <a:t>к</a:t>
            </a:r>
            <a:r>
              <a:rPr sz="1100" spc="100" dirty="0">
                <a:latin typeface="Arial"/>
                <a:cs typeface="Arial"/>
              </a:rPr>
              <a:t>онтр</a:t>
            </a:r>
            <a:r>
              <a:rPr sz="1100" spc="110" dirty="0">
                <a:latin typeface="Arial"/>
                <a:cs typeface="Arial"/>
              </a:rPr>
              <a:t>а</a:t>
            </a:r>
            <a:r>
              <a:rPr sz="1100" spc="75" dirty="0">
                <a:latin typeface="Arial"/>
                <a:cs typeface="Arial"/>
              </a:rPr>
              <a:t>к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45" dirty="0">
                <a:latin typeface="Arial"/>
                <a:cs typeface="Arial"/>
              </a:rPr>
              <a:t>ом.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з</a:t>
            </a:r>
            <a:r>
              <a:rPr sz="1100" spc="65" dirty="0">
                <a:latin typeface="Arial"/>
                <a:cs typeface="Arial"/>
              </a:rPr>
              <a:t>у</a:t>
            </a:r>
            <a:r>
              <a:rPr sz="1100" spc="70" dirty="0">
                <a:latin typeface="Arial"/>
                <a:cs typeface="Arial"/>
              </a:rPr>
              <a:t>л</a:t>
            </a:r>
            <a:r>
              <a:rPr sz="1100" spc="5" dirty="0">
                <a:latin typeface="Arial"/>
                <a:cs typeface="Arial"/>
              </a:rPr>
              <a:t>ь</a:t>
            </a:r>
            <a:r>
              <a:rPr sz="1100" spc="40" dirty="0">
                <a:latin typeface="Arial"/>
                <a:cs typeface="Arial"/>
              </a:rPr>
              <a:t>та</a:t>
            </a:r>
            <a:r>
              <a:rPr sz="1100" spc="30" dirty="0">
                <a:latin typeface="Arial"/>
                <a:cs typeface="Arial"/>
              </a:rPr>
              <a:t>т </a:t>
            </a:r>
            <a:r>
              <a:rPr sz="1100" spc="-70" dirty="0">
                <a:latin typeface="Arial"/>
                <a:cs typeface="Arial"/>
              </a:rPr>
              <a:t>– </a:t>
            </a:r>
            <a:r>
              <a:rPr sz="1100" spc="114" dirty="0">
                <a:latin typeface="Arial"/>
                <a:cs typeface="Arial"/>
              </a:rPr>
              <a:t>прео</a:t>
            </a:r>
            <a:r>
              <a:rPr sz="1100" spc="85" dirty="0">
                <a:latin typeface="Arial"/>
                <a:cs typeface="Arial"/>
              </a:rPr>
              <a:t>д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100" dirty="0">
                <a:latin typeface="Arial"/>
                <a:cs typeface="Arial"/>
              </a:rPr>
              <a:t>лени</a:t>
            </a:r>
            <a:r>
              <a:rPr sz="1100" spc="90" dirty="0">
                <a:latin typeface="Arial"/>
                <a:cs typeface="Arial"/>
              </a:rPr>
              <a:t>е </a:t>
            </a:r>
            <a:r>
              <a:rPr sz="1100" spc="110" dirty="0">
                <a:latin typeface="Arial"/>
                <a:cs typeface="Arial"/>
              </a:rPr>
              <a:t>г</a:t>
            </a:r>
            <a:r>
              <a:rPr sz="1100" spc="160" dirty="0">
                <a:latin typeface="Arial"/>
                <a:cs typeface="Arial"/>
              </a:rPr>
              <a:t>р</a:t>
            </a:r>
            <a:r>
              <a:rPr sz="1100" spc="100" dirty="0">
                <a:latin typeface="Arial"/>
                <a:cs typeface="Arial"/>
              </a:rPr>
              <a:t>ажданино</a:t>
            </a:r>
            <a:r>
              <a:rPr sz="1100" spc="110" dirty="0">
                <a:latin typeface="Arial"/>
                <a:cs typeface="Arial"/>
              </a:rPr>
              <a:t>м </a:t>
            </a:r>
            <a:r>
              <a:rPr sz="1100" spc="80" dirty="0">
                <a:latin typeface="Arial"/>
                <a:cs typeface="Arial"/>
              </a:rPr>
              <a:t>т</a:t>
            </a:r>
            <a:r>
              <a:rPr sz="1100" spc="75" dirty="0">
                <a:latin typeface="Arial"/>
                <a:cs typeface="Arial"/>
              </a:rPr>
              <a:t>р</a:t>
            </a:r>
            <a:r>
              <a:rPr sz="1100" spc="45" dirty="0">
                <a:latin typeface="Arial"/>
                <a:cs typeface="Arial"/>
              </a:rPr>
              <a:t>у</a:t>
            </a:r>
            <a:r>
              <a:rPr sz="1100" spc="114" dirty="0">
                <a:latin typeface="Arial"/>
                <a:cs typeface="Arial"/>
              </a:rPr>
              <a:t>дной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175" dirty="0">
                <a:latin typeface="Arial"/>
                <a:cs typeface="Arial"/>
              </a:rPr>
              <a:t>ж</a:t>
            </a:r>
            <a:r>
              <a:rPr sz="1100" spc="135" dirty="0">
                <a:latin typeface="Arial"/>
                <a:cs typeface="Arial"/>
              </a:rPr>
              <a:t>и</a:t>
            </a:r>
            <a:r>
              <a:rPr sz="1100" spc="114" dirty="0">
                <a:latin typeface="Arial"/>
                <a:cs typeface="Arial"/>
              </a:rPr>
              <a:t>зненно</a:t>
            </a:r>
            <a:r>
              <a:rPr sz="1100" spc="110" dirty="0">
                <a:latin typeface="Arial"/>
                <a:cs typeface="Arial"/>
              </a:rPr>
              <a:t>й </a:t>
            </a:r>
            <a:r>
              <a:rPr sz="1100" spc="80" dirty="0">
                <a:latin typeface="Arial"/>
                <a:cs typeface="Arial"/>
              </a:rPr>
              <a:t>сит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80" dirty="0">
                <a:latin typeface="Arial"/>
                <a:cs typeface="Arial"/>
              </a:rPr>
              <a:t>ации</a:t>
            </a:r>
            <a:r>
              <a:rPr sz="1100" spc="80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8" y="2694530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962" y="3709879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298" y="4718050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0001" y="1742998"/>
            <a:ext cx="260997" cy="260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7296" y="1788709"/>
            <a:ext cx="226695" cy="567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2380"/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48008" y="0"/>
            <a:ext cx="287985" cy="7595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6"/>
            <a:fld id="{81D60167-4931-47E6-BA6A-407CBD079E47}" type="slidenum">
              <a:rPr sz="1100" b="1" spc="140" dirty="0">
                <a:solidFill>
                  <a:srgbClr val="253A78"/>
                </a:solidFill>
                <a:latin typeface="Arial"/>
                <a:cs typeface="Arial"/>
              </a:rPr>
              <a:pPr marL="25396"/>
              <a:t>7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604" y="4571987"/>
            <a:ext cx="5063401" cy="416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4604" y="4987525"/>
            <a:ext cx="5063401" cy="418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4604" y="5404430"/>
            <a:ext cx="5063401" cy="418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4604" y="5821334"/>
            <a:ext cx="5063401" cy="417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4604" y="6237552"/>
            <a:ext cx="5063401" cy="4182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4604" y="6654457"/>
            <a:ext cx="5063401" cy="418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604" y="7071362"/>
            <a:ext cx="5063401" cy="4166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35899" y="715524"/>
            <a:ext cx="3792854" cy="2217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3490"/>
            <a:r>
              <a:rPr sz="1100" b="1" spc="-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аки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доп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лни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льные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вид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ы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одде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жки</a:t>
            </a:r>
            <a:endParaRPr sz="1100">
              <a:latin typeface="Hypatia Sans Pro Black"/>
              <a:cs typeface="Hypatia Sans Pro Black"/>
            </a:endParaRPr>
          </a:p>
          <a:p>
            <a:pPr marL="143490">
              <a:lnSpc>
                <a:spcPts val="1265"/>
              </a:lnSpc>
            </a:pP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мо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ут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быт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ь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зан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ы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оциальном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-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</a:t>
            </a:r>
            <a:r>
              <a:rPr sz="1100" b="1" spc="-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  <a:p>
            <a:pPr>
              <a:lnSpc>
                <a:spcPts val="850"/>
              </a:lnSpc>
              <a:spcBef>
                <a:spcPts val="37"/>
              </a:spcBef>
            </a:pPr>
            <a:endParaRPr sz="850"/>
          </a:p>
          <a:p>
            <a:pPr marL="12698" marR="111744">
              <a:lnSpc>
                <a:spcPts val="1260"/>
              </a:lnSpc>
            </a:pPr>
            <a:r>
              <a:rPr sz="1100" spc="105" dirty="0">
                <a:latin typeface="Arial"/>
                <a:cs typeface="Arial"/>
              </a:rPr>
              <a:t>Нап</a:t>
            </a:r>
            <a:r>
              <a:rPr sz="1100" spc="90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авление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140" dirty="0">
                <a:latin typeface="Arial"/>
                <a:cs typeface="Arial"/>
              </a:rPr>
              <a:t>ж</a:t>
            </a:r>
            <a:r>
              <a:rPr sz="1100" spc="110" dirty="0">
                <a:latin typeface="Arial"/>
                <a:cs typeface="Arial"/>
              </a:rPr>
              <a:t>е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85" dirty="0">
                <a:latin typeface="Arial"/>
                <a:cs typeface="Arial"/>
              </a:rPr>
              <a:t>дное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105" dirty="0">
                <a:latin typeface="Arial"/>
                <a:cs typeface="Arial"/>
              </a:rPr>
              <a:t>ждение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профи-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ла</a:t>
            </a:r>
            <a:r>
              <a:rPr sz="1100" spc="4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тичес</a:t>
            </a:r>
            <a:r>
              <a:rPr sz="1100" spc="50" dirty="0">
                <a:latin typeface="Arial"/>
                <a:cs typeface="Arial"/>
              </a:rPr>
              <a:t>к</a:t>
            </a:r>
            <a:r>
              <a:rPr sz="1100" spc="12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м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120" dirty="0">
                <a:latin typeface="Arial"/>
                <a:cs typeface="Arial"/>
              </a:rPr>
              <a:t>дицинс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2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осм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т</a:t>
            </a:r>
            <a:r>
              <a:rPr sz="1100" spc="80" dirty="0">
                <a:latin typeface="Arial"/>
                <a:cs typeface="Arial"/>
              </a:rPr>
              <a:t>р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или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диспан-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ер</a:t>
            </a:r>
            <a:r>
              <a:rPr sz="1100" spc="100" dirty="0">
                <a:latin typeface="Arial"/>
                <a:cs typeface="Arial"/>
              </a:rPr>
              <a:t>и</a:t>
            </a:r>
            <a:r>
              <a:rPr sz="1100" spc="70" dirty="0">
                <a:latin typeface="Arial"/>
                <a:cs typeface="Arial"/>
              </a:rPr>
              <a:t>зации,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так</a:t>
            </a:r>
            <a:r>
              <a:rPr sz="1100" spc="90" dirty="0">
                <a:latin typeface="Arial"/>
                <a:cs typeface="Arial"/>
              </a:rPr>
              <a:t>ж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пров</a:t>
            </a:r>
            <a:r>
              <a:rPr sz="1100" spc="8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ажданином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членами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е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емьи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вакцинации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45" dirty="0">
                <a:latin typeface="Arial"/>
                <a:cs typeface="Arial"/>
              </a:rPr>
              <a:t>тв</a:t>
            </a:r>
            <a:r>
              <a:rPr sz="1100" spc="25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твии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национальным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к</a:t>
            </a:r>
            <a:r>
              <a:rPr sz="1100" spc="75" dirty="0">
                <a:latin typeface="Arial"/>
                <a:cs typeface="Arial"/>
              </a:rPr>
              <a:t>алендарем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профила</a:t>
            </a:r>
            <a:r>
              <a:rPr sz="1100" spc="50" dirty="0">
                <a:latin typeface="Arial"/>
                <a:cs typeface="Arial"/>
              </a:rPr>
              <a:t>к</a:t>
            </a:r>
            <a:r>
              <a:rPr sz="1100" spc="80" dirty="0">
                <a:latin typeface="Arial"/>
                <a:cs typeface="Arial"/>
              </a:rPr>
              <a:t>тических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прививок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при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м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110" dirty="0">
                <a:latin typeface="Arial"/>
                <a:cs typeface="Arial"/>
              </a:rPr>
              <a:t>дицинских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75" dirty="0">
                <a:latin typeface="Arial"/>
                <a:cs typeface="Arial"/>
              </a:rPr>
              <a:t>тив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по</a:t>
            </a:r>
            <a:r>
              <a:rPr sz="1100" spc="95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75" dirty="0">
                <a:latin typeface="Arial"/>
                <a:cs typeface="Arial"/>
              </a:rPr>
              <a:t>заний.</a:t>
            </a:r>
            <a:endParaRPr sz="1100">
              <a:latin typeface="Arial"/>
              <a:cs typeface="Arial"/>
            </a:endParaRPr>
          </a:p>
          <a:p>
            <a:pPr marL="12698" marR="35554">
              <a:lnSpc>
                <a:spcPts val="1260"/>
              </a:lnSpc>
              <a:spcBef>
                <a:spcPts val="5"/>
              </a:spcBef>
            </a:pPr>
            <a:r>
              <a:rPr sz="1100" spc="105" dirty="0">
                <a:latin typeface="Arial"/>
                <a:cs typeface="Arial"/>
              </a:rPr>
              <a:t>Нап</a:t>
            </a:r>
            <a:r>
              <a:rPr sz="1100" spc="90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авление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не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100" dirty="0">
                <a:latin typeface="Arial"/>
                <a:cs typeface="Arial"/>
              </a:rPr>
              <a:t>овершенн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л</a:t>
            </a:r>
            <a:r>
              <a:rPr sz="1100" spc="25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тних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членов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емьи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85" dirty="0">
                <a:latin typeface="Arial"/>
                <a:cs typeface="Arial"/>
              </a:rPr>
              <a:t>ажданина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дош</a:t>
            </a:r>
            <a:r>
              <a:rPr sz="1100" spc="55" dirty="0">
                <a:latin typeface="Arial"/>
                <a:cs typeface="Arial"/>
              </a:rPr>
              <a:t>к</a:t>
            </a:r>
            <a:r>
              <a:rPr sz="1100" spc="80" dirty="0">
                <a:latin typeface="Arial"/>
                <a:cs typeface="Arial"/>
              </a:rPr>
              <a:t>ольную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об</a:t>
            </a:r>
            <a:r>
              <a:rPr sz="1100" spc="95" dirty="0">
                <a:latin typeface="Arial"/>
                <a:cs typeface="Arial"/>
              </a:rPr>
              <a:t>р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55" dirty="0">
                <a:latin typeface="Arial"/>
                <a:cs typeface="Arial"/>
              </a:rPr>
              <a:t>зова</a:t>
            </a:r>
            <a:r>
              <a:rPr sz="1100" spc="2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льную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орга-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н</a:t>
            </a:r>
            <a:r>
              <a:rPr sz="1100" spc="120" dirty="0">
                <a:latin typeface="Arial"/>
                <a:cs typeface="Arial"/>
              </a:rPr>
              <a:t>и</a:t>
            </a:r>
            <a:r>
              <a:rPr sz="1100" spc="85" dirty="0">
                <a:latin typeface="Arial"/>
                <a:cs typeface="Arial"/>
              </a:rPr>
              <a:t>заци</a:t>
            </a:r>
            <a:r>
              <a:rPr sz="1100" spc="100" dirty="0">
                <a:latin typeface="Arial"/>
                <a:cs typeface="Arial"/>
              </a:rPr>
              <a:t>ю</a:t>
            </a:r>
            <a:r>
              <a:rPr sz="1100" spc="-7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35"/>
              </a:lnSpc>
            </a:pPr>
            <a:r>
              <a:rPr sz="1100" spc="75" dirty="0">
                <a:latin typeface="Arial"/>
                <a:cs typeface="Arial"/>
              </a:rPr>
              <a:t>Орган</a:t>
            </a:r>
            <a:r>
              <a:rPr sz="1100" spc="60" dirty="0">
                <a:latin typeface="Arial"/>
                <a:cs typeface="Arial"/>
              </a:rPr>
              <a:t>и</a:t>
            </a:r>
            <a:r>
              <a:rPr sz="1100" spc="55" dirty="0">
                <a:latin typeface="Arial"/>
                <a:cs typeface="Arial"/>
              </a:rPr>
              <a:t>заци</a:t>
            </a:r>
            <a:r>
              <a:rPr sz="1100" spc="85" dirty="0">
                <a:latin typeface="Arial"/>
                <a:cs typeface="Arial"/>
              </a:rPr>
              <a:t>я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у</a:t>
            </a:r>
            <a:r>
              <a:rPr sz="1100" spc="-25" dirty="0">
                <a:latin typeface="Arial"/>
                <a:cs typeface="Arial"/>
              </a:rPr>
              <a:t>х</a:t>
            </a:r>
            <a:r>
              <a:rPr sz="1100" spc="50" dirty="0">
                <a:latin typeface="Arial"/>
                <a:cs typeface="Arial"/>
              </a:rPr>
              <a:t>о</a:t>
            </a:r>
            <a:r>
              <a:rPr sz="1100" spc="20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а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з</a:t>
            </a:r>
            <a:r>
              <a:rPr sz="1100" spc="60" dirty="0">
                <a:latin typeface="Arial"/>
                <a:cs typeface="Arial"/>
              </a:rPr>
              <a:t>а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н</a:t>
            </a:r>
            <a:r>
              <a:rPr sz="1100" spc="40" dirty="0">
                <a:latin typeface="Arial"/>
                <a:cs typeface="Arial"/>
              </a:rPr>
              <a:t>етр</a:t>
            </a:r>
            <a:r>
              <a:rPr sz="1100" spc="5" dirty="0">
                <a:latin typeface="Arial"/>
                <a:cs typeface="Arial"/>
              </a:rPr>
              <a:t>у</a:t>
            </a:r>
            <a:r>
              <a:rPr sz="1100" spc="60" dirty="0">
                <a:latin typeface="Arial"/>
                <a:cs typeface="Arial"/>
              </a:rPr>
              <a:t>доспо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обным</a:t>
            </a:r>
            <a:r>
              <a:rPr sz="1100" spc="95" dirty="0">
                <a:latin typeface="Arial"/>
                <a:cs typeface="Arial"/>
              </a:rPr>
              <a:t>и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лицами.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299" y="1068633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299" y="2193218"/>
            <a:ext cx="112395" cy="786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4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7359" y="3264311"/>
            <a:ext cx="3620135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6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уще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твля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-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онтр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ль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исп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14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лнением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7350" y="3692593"/>
            <a:ext cx="3992245" cy="974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70"/>
              </a:lnSpc>
            </a:pPr>
            <a:r>
              <a:rPr sz="1100" spc="95" dirty="0">
                <a:latin typeface="Arial"/>
                <a:cs typeface="Arial"/>
              </a:rPr>
              <a:t>Органом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уще</a:t>
            </a:r>
            <a:r>
              <a:rPr sz="1100" spc="50" dirty="0">
                <a:latin typeface="Arial"/>
                <a:cs typeface="Arial"/>
              </a:rPr>
              <a:t>ствля-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140" dirty="0">
                <a:latin typeface="Arial"/>
                <a:cs typeface="Arial"/>
              </a:rPr>
              <a:t>ж</a:t>
            </a:r>
            <a:r>
              <a:rPr sz="1100" spc="75" dirty="0">
                <a:latin typeface="Arial"/>
                <a:cs typeface="Arial"/>
              </a:rPr>
              <a:t>еме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ячный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85" dirty="0">
                <a:latin typeface="Arial"/>
                <a:cs typeface="Arial"/>
              </a:rPr>
              <a:t>онтро</a:t>
            </a:r>
            <a:r>
              <a:rPr sz="1100" spc="45" dirty="0">
                <a:latin typeface="Arial"/>
                <a:cs typeface="Arial"/>
              </a:rPr>
              <a:t>ль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за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вып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100" dirty="0">
                <a:latin typeface="Arial"/>
                <a:cs typeface="Arial"/>
              </a:rPr>
              <a:t>лнением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70" dirty="0">
                <a:latin typeface="Arial"/>
                <a:cs typeface="Arial"/>
              </a:rPr>
              <a:t>ажда-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нином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б</a:t>
            </a:r>
            <a:r>
              <a:rPr sz="1100" spc="50" dirty="0">
                <a:latin typeface="Arial"/>
                <a:cs typeface="Arial"/>
              </a:rPr>
              <a:t>я</a:t>
            </a:r>
            <a:r>
              <a:rPr sz="1100" spc="40" dirty="0">
                <a:latin typeface="Arial"/>
                <a:cs typeface="Arial"/>
              </a:rPr>
              <a:t>за</a:t>
            </a:r>
            <a:r>
              <a:rPr sz="1100" spc="1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ель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5" dirty="0">
                <a:latin typeface="Arial"/>
                <a:cs typeface="Arial"/>
              </a:rPr>
              <a:t>тв,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90" dirty="0">
                <a:latin typeface="Arial"/>
                <a:cs typeface="Arial"/>
              </a:rPr>
              <a:t>см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75" dirty="0">
                <a:latin typeface="Arial"/>
                <a:cs typeface="Arial"/>
              </a:rPr>
              <a:t>тренных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оциальным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35" dirty="0">
                <a:latin typeface="Arial"/>
                <a:cs typeface="Arial"/>
              </a:rPr>
              <a:t>ом,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так</a:t>
            </a:r>
            <a:r>
              <a:rPr sz="1100" spc="90" dirty="0">
                <a:latin typeface="Arial"/>
                <a:cs typeface="Arial"/>
              </a:rPr>
              <a:t>ж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85" dirty="0">
                <a:latin typeface="Arial"/>
                <a:cs typeface="Arial"/>
              </a:rPr>
              <a:t>онтро</a:t>
            </a:r>
            <a:r>
              <a:rPr sz="1100" spc="45" dirty="0">
                <a:latin typeface="Arial"/>
                <a:cs typeface="Arial"/>
              </a:rPr>
              <a:t>ль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за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ц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левым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испо</a:t>
            </a:r>
            <a:r>
              <a:rPr sz="1100" spc="50" dirty="0">
                <a:latin typeface="Arial"/>
                <a:cs typeface="Arial"/>
              </a:rPr>
              <a:t>л</a:t>
            </a:r>
            <a:r>
              <a:rPr sz="1100" spc="35" dirty="0">
                <a:latin typeface="Arial"/>
                <a:cs typeface="Arial"/>
              </a:rPr>
              <a:t>ь</a:t>
            </a:r>
            <a:r>
              <a:rPr sz="1100" spc="75" dirty="0">
                <a:latin typeface="Arial"/>
                <a:cs typeface="Arial"/>
              </a:rPr>
              <a:t>з</a:t>
            </a:r>
            <a:r>
              <a:rPr sz="1100" spc="10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ванием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ден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100" dirty="0">
                <a:latin typeface="Arial"/>
                <a:cs typeface="Arial"/>
              </a:rPr>
              <a:t>жных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ср</a:t>
            </a:r>
            <a:r>
              <a:rPr sz="1100" spc="75" dirty="0">
                <a:latin typeface="Arial"/>
                <a:cs typeface="Arial"/>
              </a:rPr>
              <a:t>ед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5" dirty="0">
                <a:latin typeface="Arial"/>
                <a:cs typeface="Arial"/>
              </a:rPr>
              <a:t>тв,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выплаченных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45" dirty="0">
                <a:latin typeface="Arial"/>
                <a:cs typeface="Arial"/>
              </a:rPr>
              <a:t>тв</a:t>
            </a:r>
            <a:r>
              <a:rPr sz="1100" spc="25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ловиями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0" dirty="0">
                <a:latin typeface="Arial"/>
                <a:cs typeface="Arial"/>
              </a:rPr>
              <a:t>та.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0001" y="747001"/>
            <a:ext cx="260997" cy="2609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4318" y="792711"/>
            <a:ext cx="17272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0003" y="3284996"/>
            <a:ext cx="260997" cy="2609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65925" y="3330710"/>
            <a:ext cx="16954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287997" cy="7595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0"/>
            <a:ext cx="108000" cy="2915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24072" y="2803851"/>
            <a:ext cx="811923" cy="2825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2883" y="0"/>
            <a:ext cx="3343109" cy="6169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1370" y="1162490"/>
            <a:ext cx="1274622" cy="3040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7300" y="715524"/>
            <a:ext cx="3411220" cy="342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акие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меры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1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см</a:t>
            </a:r>
            <a:r>
              <a:rPr sz="1100" b="1" spc="114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трены</a:t>
            </a:r>
            <a:endParaRPr sz="1100">
              <a:latin typeface="Hypatia Sans Pro Black"/>
              <a:cs typeface="Hypatia Sans Pro Black"/>
            </a:endParaRPr>
          </a:p>
          <a:p>
            <a:pPr marL="12698">
              <a:lnSpc>
                <a:spcPts val="1265"/>
              </a:lnSpc>
            </a:pP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неисп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лнении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6" y="1226586"/>
            <a:ext cx="3992245" cy="2109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spc="85" dirty="0">
                <a:latin typeface="Arial"/>
                <a:cs typeface="Arial"/>
              </a:rPr>
              <a:t>Перечень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причин,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являющи</a:t>
            </a:r>
            <a:r>
              <a:rPr sz="1100" spc="45" dirty="0">
                <a:latin typeface="Arial"/>
                <a:cs typeface="Arial"/>
              </a:rPr>
              <a:t>хс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уважи</a:t>
            </a:r>
            <a:r>
              <a:rPr sz="1100" spc="4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65" dirty="0">
                <a:latin typeface="Arial"/>
                <a:cs typeface="Arial"/>
              </a:rPr>
              <a:t>льными,</a:t>
            </a:r>
            <a:endParaRPr sz="1100" dirty="0">
              <a:latin typeface="Arial"/>
              <a:cs typeface="Arial"/>
            </a:endParaRPr>
          </a:p>
          <a:p>
            <a:pPr marL="12698" marR="128887" algn="just">
              <a:lnSpc>
                <a:spcPts val="1260"/>
              </a:lnSpc>
              <a:spcBef>
                <a:spcPts val="35"/>
              </a:spcBef>
            </a:pP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лучае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неиспо</a:t>
            </a:r>
            <a:r>
              <a:rPr sz="1100" spc="95" dirty="0">
                <a:latin typeface="Arial"/>
                <a:cs typeface="Arial"/>
              </a:rPr>
              <a:t>лнения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ажданином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мероприятий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прог</a:t>
            </a:r>
            <a:r>
              <a:rPr sz="1100" spc="125" dirty="0">
                <a:latin typeface="Arial"/>
                <a:cs typeface="Arial"/>
              </a:rPr>
              <a:t>р</a:t>
            </a:r>
            <a:r>
              <a:rPr sz="1100" spc="80" dirty="0">
                <a:latin typeface="Arial"/>
                <a:cs typeface="Arial"/>
              </a:rPr>
              <a:t>аммы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адаптации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танавлива</a:t>
            </a:r>
            <a:r>
              <a:rPr sz="1100" spc="35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нормативным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пр</a:t>
            </a:r>
            <a:r>
              <a:rPr sz="1100" spc="70" dirty="0">
                <a:latin typeface="Arial"/>
                <a:cs typeface="Arial"/>
              </a:rPr>
              <a:t>авовым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95" dirty="0">
                <a:latin typeface="Arial"/>
                <a:cs typeface="Arial"/>
              </a:rPr>
              <a:t>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75" dirty="0">
                <a:latin typeface="Arial"/>
                <a:cs typeface="Arial"/>
              </a:rPr>
              <a:t>ъе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endParaRPr sz="1100" dirty="0">
              <a:latin typeface="Arial"/>
              <a:cs typeface="Arial"/>
            </a:endParaRPr>
          </a:p>
          <a:p>
            <a:pPr marL="12698">
              <a:lnSpc>
                <a:spcPts val="1235"/>
              </a:lnSpc>
            </a:pP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70" dirty="0">
                <a:latin typeface="Arial"/>
                <a:cs typeface="Arial"/>
              </a:rPr>
              <a:t>ации.</a:t>
            </a:r>
            <a:endParaRPr sz="1100" dirty="0">
              <a:latin typeface="Arial"/>
              <a:cs typeface="Arial"/>
            </a:endParaRPr>
          </a:p>
          <a:p>
            <a:pPr marL="12698" marR="12698">
              <a:lnSpc>
                <a:spcPts val="1260"/>
              </a:lnSpc>
              <a:spcBef>
                <a:spcPts val="35"/>
              </a:spcBef>
            </a:pPr>
            <a:r>
              <a:rPr sz="1100" spc="85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лучае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неиспо</a:t>
            </a:r>
            <a:r>
              <a:rPr sz="1100" spc="95" dirty="0">
                <a:latin typeface="Arial"/>
                <a:cs typeface="Arial"/>
              </a:rPr>
              <a:t>лнения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(несвоевременно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испо</a:t>
            </a:r>
            <a:r>
              <a:rPr sz="1100" spc="80" dirty="0">
                <a:latin typeface="Arial"/>
                <a:cs typeface="Arial"/>
              </a:rPr>
              <a:t>лн</a:t>
            </a:r>
            <a:r>
              <a:rPr sz="1100" spc="85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ния)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ажданином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мероприятий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прог</a:t>
            </a:r>
            <a:r>
              <a:rPr sz="1100" spc="125" dirty="0">
                <a:latin typeface="Arial"/>
                <a:cs typeface="Arial"/>
              </a:rPr>
              <a:t>р</a:t>
            </a:r>
            <a:r>
              <a:rPr sz="1100" spc="80" dirty="0">
                <a:latin typeface="Arial"/>
                <a:cs typeface="Arial"/>
              </a:rPr>
              <a:t>аммы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адаптации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причинам,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являющим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уважи</a:t>
            </a:r>
            <a:r>
              <a:rPr sz="1100" spc="4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65" dirty="0">
                <a:latin typeface="Arial"/>
                <a:cs typeface="Arial"/>
              </a:rPr>
              <a:t>льными,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30" dirty="0">
                <a:latin typeface="Arial"/>
                <a:cs typeface="Arial"/>
              </a:rPr>
              <a:t>яца,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л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95" dirty="0">
                <a:latin typeface="Arial"/>
                <a:cs typeface="Arial"/>
              </a:rPr>
              <a:t>дующе</a:t>
            </a:r>
            <a:r>
              <a:rPr sz="1100" spc="25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за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яцем</a:t>
            </a:r>
            <a:r>
              <a:rPr sz="1100" spc="60" dirty="0">
                <a:latin typeface="Arial"/>
                <a:cs typeface="Arial"/>
              </a:rPr>
              <a:t> в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зникновения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у</a:t>
            </a:r>
            <a:r>
              <a:rPr sz="1100" spc="85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100" dirty="0">
                <a:latin typeface="Arial"/>
                <a:cs typeface="Arial"/>
              </a:rPr>
              <a:t>занно</a:t>
            </a:r>
            <a:r>
              <a:rPr sz="1100" spc="35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об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я</a:t>
            </a:r>
            <a:r>
              <a:rPr sz="1100" spc="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ель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10" dirty="0">
                <a:latin typeface="Arial"/>
                <a:cs typeface="Arial"/>
              </a:rPr>
              <a:t>тва,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орган</a:t>
            </a:r>
            <a:r>
              <a:rPr sz="1100" spc="55" dirty="0">
                <a:latin typeface="Arial"/>
                <a:cs typeface="Arial"/>
              </a:rPr>
              <a:t> 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прекр</a:t>
            </a:r>
            <a:r>
              <a:rPr sz="1100" spc="55" dirty="0">
                <a:latin typeface="Arial"/>
                <a:cs typeface="Arial"/>
              </a:rPr>
              <a:t>аща</a:t>
            </a:r>
            <a:r>
              <a:rPr sz="1100" spc="15" dirty="0">
                <a:latin typeface="Arial"/>
                <a:cs typeface="Arial"/>
              </a:rPr>
              <a:t>ет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тавление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ден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125" dirty="0">
                <a:latin typeface="Arial"/>
                <a:cs typeface="Arial"/>
              </a:rPr>
              <a:t>жной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выплаты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(или)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во</a:t>
            </a:r>
            <a:r>
              <a:rPr sz="1100" spc="95" dirty="0">
                <a:latin typeface="Arial"/>
                <a:cs typeface="Arial"/>
              </a:rPr>
              <a:t>змещение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45" dirty="0">
                <a:latin typeface="Arial"/>
                <a:cs typeface="Arial"/>
              </a:rPr>
              <a:t>а</a:t>
            </a:r>
            <a:r>
              <a:rPr sz="1100" spc="20" dirty="0">
                <a:latin typeface="Arial"/>
                <a:cs typeface="Arial"/>
              </a:rPr>
              <a:t>с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дов.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5899" y="3585610"/>
            <a:ext cx="3775710" cy="3169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3490" marR="352373">
              <a:lnSpc>
                <a:spcPts val="126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акие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дей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твия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в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ам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ах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кта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нео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б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димы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поис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аб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ы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  <a:p>
            <a:pPr>
              <a:lnSpc>
                <a:spcPts val="850"/>
              </a:lnSpc>
              <a:spcBef>
                <a:spcPts val="6"/>
              </a:spcBef>
            </a:pPr>
            <a:endParaRPr sz="850"/>
          </a:p>
          <a:p>
            <a:pPr marL="12698" marR="365706">
              <a:lnSpc>
                <a:spcPts val="1260"/>
              </a:lnSpc>
            </a:pPr>
            <a:r>
              <a:rPr sz="1100" spc="85" dirty="0">
                <a:latin typeface="Arial"/>
                <a:cs typeface="Arial"/>
              </a:rPr>
              <a:t>В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20" dirty="0">
                <a:latin typeface="Arial"/>
                <a:cs typeface="Arial"/>
              </a:rPr>
              <a:t>тать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уч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органах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заня</a:t>
            </a:r>
            <a:r>
              <a:rPr sz="1100" spc="25" dirty="0">
                <a:latin typeface="Arial"/>
                <a:cs typeface="Arial"/>
              </a:rPr>
              <a:t>т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к</a:t>
            </a:r>
            <a:r>
              <a:rPr sz="1100" spc="55" dirty="0">
                <a:latin typeface="Arial"/>
                <a:cs typeface="Arial"/>
              </a:rPr>
              <a:t>аче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тве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б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100" dirty="0">
                <a:latin typeface="Arial"/>
                <a:cs typeface="Arial"/>
              </a:rPr>
              <a:t>з</a:t>
            </a:r>
            <a:r>
              <a:rPr sz="1100" spc="114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аб</a:t>
            </a:r>
            <a:r>
              <a:rPr sz="1100" spc="4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тно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или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ищуще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аб</a:t>
            </a:r>
            <a:r>
              <a:rPr sz="1100" spc="4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20" dirty="0">
                <a:latin typeface="Arial"/>
                <a:cs typeface="Arial"/>
              </a:rPr>
              <a:t>у</a:t>
            </a:r>
            <a:r>
              <a:rPr sz="1100" spc="-7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698" marR="151108">
              <a:lnSpc>
                <a:spcPts val="1260"/>
              </a:lnSpc>
              <a:spcBef>
                <a:spcPts val="5"/>
              </a:spcBef>
            </a:pPr>
            <a:r>
              <a:rPr sz="1100" spc="80" dirty="0">
                <a:latin typeface="Arial"/>
                <a:cs typeface="Arial"/>
              </a:rPr>
              <a:t>Зареги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трировать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информационн</a:t>
            </a:r>
            <a:r>
              <a:rPr sz="1100" spc="10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-аналити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чес</a:t>
            </a:r>
            <a:r>
              <a:rPr sz="1100" spc="55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си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75" dirty="0">
                <a:latin typeface="Arial"/>
                <a:cs typeface="Arial"/>
              </a:rPr>
              <a:t>еме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Общеро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75" dirty="0">
                <a:latin typeface="Arial"/>
                <a:cs typeface="Arial"/>
              </a:rPr>
              <a:t>зы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ва</a:t>
            </a:r>
            <a:r>
              <a:rPr sz="1100" spc="60" dirty="0">
                <a:latin typeface="Arial"/>
                <a:cs typeface="Arial"/>
              </a:rPr>
              <a:t>к</a:t>
            </a:r>
            <a:r>
              <a:rPr sz="1100" spc="100" dirty="0">
                <a:latin typeface="Arial"/>
                <a:cs typeface="Arial"/>
              </a:rPr>
              <a:t>ансий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35"/>
              </a:lnSpc>
            </a:pPr>
            <a:r>
              <a:rPr sz="1100" spc="-20" dirty="0">
                <a:latin typeface="Arial"/>
                <a:cs typeface="Arial"/>
              </a:rPr>
              <a:t>«</a:t>
            </a:r>
            <a:r>
              <a:rPr sz="1100" spc="-4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аб</a:t>
            </a:r>
            <a:r>
              <a:rPr sz="1100" spc="40" dirty="0">
                <a:latin typeface="Arial"/>
                <a:cs typeface="Arial"/>
              </a:rPr>
              <a:t>о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сии</a:t>
            </a:r>
            <a:r>
              <a:rPr sz="1100" spc="55" dirty="0">
                <a:latin typeface="Arial"/>
                <a:cs typeface="Arial"/>
              </a:rPr>
              <a:t>»</a:t>
            </a:r>
            <a:r>
              <a:rPr sz="1100" spc="-7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698" marR="12698">
              <a:lnSpc>
                <a:spcPts val="1270"/>
              </a:lnSpc>
              <a:spcBef>
                <a:spcPts val="30"/>
              </a:spcBef>
            </a:pP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уще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60" dirty="0">
                <a:latin typeface="Arial"/>
                <a:cs typeface="Arial"/>
              </a:rPr>
              <a:t>твить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поиск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аб</a:t>
            </a:r>
            <a:r>
              <a:rPr sz="1100" spc="40" dirty="0">
                <a:latin typeface="Arial"/>
                <a:cs typeface="Arial"/>
              </a:rPr>
              <a:t>о</a:t>
            </a:r>
            <a:r>
              <a:rPr sz="1100" spc="35" dirty="0">
                <a:latin typeface="Arial"/>
                <a:cs typeface="Arial"/>
              </a:rPr>
              <a:t>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по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л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100" dirty="0">
                <a:latin typeface="Arial"/>
                <a:cs typeface="Arial"/>
              </a:rPr>
              <a:t>дующим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закл</a:t>
            </a:r>
            <a:r>
              <a:rPr sz="1100" spc="125" dirty="0">
                <a:latin typeface="Arial"/>
                <a:cs typeface="Arial"/>
              </a:rPr>
              <a:t>ю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чением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р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95" dirty="0">
                <a:latin typeface="Arial"/>
                <a:cs typeface="Arial"/>
              </a:rPr>
              <a:t>дово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до</a:t>
            </a:r>
            <a:r>
              <a:rPr sz="1100" spc="35" dirty="0">
                <a:latin typeface="Arial"/>
                <a:cs typeface="Arial"/>
              </a:rPr>
              <a:t>г</a:t>
            </a:r>
            <a:r>
              <a:rPr sz="1100" spc="95" dirty="0">
                <a:latin typeface="Arial"/>
                <a:cs typeface="Arial"/>
              </a:rPr>
              <a:t>ово</a:t>
            </a:r>
            <a:r>
              <a:rPr sz="1100" spc="90" dirty="0">
                <a:latin typeface="Arial"/>
                <a:cs typeface="Arial"/>
              </a:rPr>
              <a:t>р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пери</a:t>
            </a:r>
            <a:r>
              <a:rPr sz="1100" spc="11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твия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0" dirty="0">
                <a:latin typeface="Arial"/>
                <a:cs typeface="Arial"/>
              </a:rPr>
              <a:t>та.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105" dirty="0">
                <a:latin typeface="Arial"/>
                <a:cs typeface="Arial"/>
              </a:rPr>
              <a:t>Пройти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пери</a:t>
            </a:r>
            <a:r>
              <a:rPr sz="1100" spc="11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твия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endParaRPr sz="1100">
              <a:latin typeface="Arial"/>
              <a:cs typeface="Arial"/>
            </a:endParaRPr>
          </a:p>
          <a:p>
            <a:pPr marL="12698" marR="26666">
              <a:lnSpc>
                <a:spcPts val="1270"/>
              </a:lnSpc>
              <a:spcBef>
                <a:spcPts val="25"/>
              </a:spcBef>
            </a:pPr>
            <a:r>
              <a:rPr sz="1100" spc="80" dirty="0">
                <a:latin typeface="Arial"/>
                <a:cs typeface="Arial"/>
              </a:rPr>
              <a:t>профе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сиональное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85" dirty="0">
                <a:latin typeface="Arial"/>
                <a:cs typeface="Arial"/>
              </a:rPr>
              <a:t>учение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или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60" dirty="0">
                <a:latin typeface="Arial"/>
                <a:cs typeface="Arial"/>
              </a:rPr>
              <a:t>лучить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доп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л-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ни</a:t>
            </a:r>
            <a:r>
              <a:rPr sz="1100" spc="5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льное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профе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сиональное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об</a:t>
            </a:r>
            <a:r>
              <a:rPr sz="1100" spc="95" dirty="0">
                <a:latin typeface="Arial"/>
                <a:cs typeface="Arial"/>
              </a:rPr>
              <a:t>р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зование,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ли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у</a:t>
            </a:r>
            <a:r>
              <a:rPr sz="1100" spc="85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85" dirty="0">
                <a:latin typeface="Arial"/>
                <a:cs typeface="Arial"/>
              </a:rPr>
              <a:t>занное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об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я</a:t>
            </a:r>
            <a:r>
              <a:rPr sz="1100" spc="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ель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60" dirty="0">
                <a:latin typeface="Arial"/>
                <a:cs typeface="Arial"/>
              </a:rPr>
              <a:t>тво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тановлено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оциаль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85" dirty="0">
                <a:latin typeface="Arial"/>
                <a:cs typeface="Arial"/>
              </a:rPr>
              <a:t> ным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35" dirty="0">
                <a:latin typeface="Arial"/>
                <a:cs typeface="Arial"/>
              </a:rPr>
              <a:t>ом.</a:t>
            </a:r>
            <a:endParaRPr sz="1100">
              <a:latin typeface="Arial"/>
              <a:cs typeface="Arial"/>
            </a:endParaRPr>
          </a:p>
          <a:p>
            <a:pPr marL="12698" marR="29205">
              <a:lnSpc>
                <a:spcPts val="1260"/>
              </a:lnSpc>
            </a:pPr>
            <a:r>
              <a:rPr sz="1100" spc="105" dirty="0">
                <a:latin typeface="Arial"/>
                <a:cs typeface="Arial"/>
              </a:rPr>
              <a:t>Пройти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пери</a:t>
            </a:r>
            <a:r>
              <a:rPr sz="1100" spc="11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твия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100" dirty="0">
                <a:latin typeface="Arial"/>
                <a:cs typeface="Arial"/>
              </a:rPr>
              <a:t>тажиров</a:t>
            </a:r>
            <a:r>
              <a:rPr sz="1100" spc="45" dirty="0">
                <a:latin typeface="Arial"/>
                <a:cs typeface="Arial"/>
              </a:rPr>
              <a:t>к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по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л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100" dirty="0">
                <a:latin typeface="Arial"/>
                <a:cs typeface="Arial"/>
              </a:rPr>
              <a:t>дующим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заключением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р</a:t>
            </a:r>
            <a:r>
              <a:rPr sz="1100" spc="45" dirty="0">
                <a:latin typeface="Arial"/>
                <a:cs typeface="Arial"/>
              </a:rPr>
              <a:t>у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дово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до</a:t>
            </a:r>
            <a:r>
              <a:rPr sz="1100" spc="35" dirty="0">
                <a:latin typeface="Arial"/>
                <a:cs typeface="Arial"/>
              </a:rPr>
              <a:t>г</a:t>
            </a:r>
            <a:r>
              <a:rPr sz="1100" spc="95" dirty="0">
                <a:latin typeface="Arial"/>
                <a:cs typeface="Arial"/>
              </a:rPr>
              <a:t>ово</a:t>
            </a:r>
            <a:r>
              <a:rPr sz="1100" spc="90" dirty="0">
                <a:latin typeface="Arial"/>
                <a:cs typeface="Arial"/>
              </a:rPr>
              <a:t>р</a:t>
            </a:r>
            <a:r>
              <a:rPr sz="1100" spc="-25" dirty="0">
                <a:latin typeface="Arial"/>
                <a:cs typeface="Arial"/>
              </a:rPr>
              <a:t>а,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ли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у</a:t>
            </a:r>
            <a:r>
              <a:rPr sz="1100" spc="85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85" dirty="0">
                <a:latin typeface="Arial"/>
                <a:cs typeface="Arial"/>
              </a:rPr>
              <a:t>занное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об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я</a:t>
            </a:r>
            <a:r>
              <a:rPr sz="1100" spc="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ель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60" dirty="0">
                <a:latin typeface="Arial"/>
                <a:cs typeface="Arial"/>
              </a:rPr>
              <a:t>тво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тановлено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оциальным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35" dirty="0">
                <a:latin typeface="Arial"/>
                <a:cs typeface="Arial"/>
              </a:rPr>
              <a:t>ом.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0001" y="6242050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0001" y="747001"/>
            <a:ext cx="260997" cy="260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9301" y="792711"/>
            <a:ext cx="20256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0003" y="3608998"/>
            <a:ext cx="260997" cy="260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9209" y="3654710"/>
            <a:ext cx="16319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7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48008" y="0"/>
            <a:ext cx="287985" cy="7595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60806" y="6979523"/>
            <a:ext cx="11493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85" dirty="0">
                <a:solidFill>
                  <a:srgbClr val="253A78"/>
                </a:solidFill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721005" y="5403946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8" name="object 10"/>
          <p:cNvSpPr txBox="1"/>
          <p:nvPr/>
        </p:nvSpPr>
        <p:spPr>
          <a:xfrm>
            <a:off x="725674" y="4958806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9" name="object 10"/>
          <p:cNvSpPr txBox="1"/>
          <p:nvPr/>
        </p:nvSpPr>
        <p:spPr>
          <a:xfrm>
            <a:off x="725674" y="4126259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1785</Words>
  <Application>Microsoft Office PowerPoint</Application>
  <PresentationFormat>Произвольный</PresentationFormat>
  <Paragraphs>222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Hypatia Sans Pro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Исаков Никита Александрович</cp:lastModifiedBy>
  <cp:revision>3</cp:revision>
  <dcterms:created xsi:type="dcterms:W3CDTF">2021-08-05T16:41:58Z</dcterms:created>
  <dcterms:modified xsi:type="dcterms:W3CDTF">2021-08-06T18:08:14Z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2021-06-16T00:00:00Z</vt:filetime>
  </property>
  <property fmtid="{D5CDD505-2E9C-101B-9397-08002B2CF9AE}" pid="3" name="LastSaved">
    <vt:filetime>2021-08-05T00:00:00Z</vt:filetime>
  </property>
</Properties>
</file>